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74" r:id="rId4"/>
    <p:sldId id="259" r:id="rId5"/>
    <p:sldId id="269" r:id="rId6"/>
    <p:sldId id="268" r:id="rId7"/>
    <p:sldId id="266" r:id="rId8"/>
    <p:sldId id="267" r:id="rId9"/>
    <p:sldId id="265" r:id="rId10"/>
    <p:sldId id="271" r:id="rId11"/>
    <p:sldId id="263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206680" cy="360045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Презентация: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Мои одноклассники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29718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Егазарьянц Кирилл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4 </a:t>
            </a:r>
            <a:r>
              <a:rPr lang="ru-RU" dirty="0">
                <a:solidFill>
                  <a:srgbClr val="0070C0"/>
                </a:solidFill>
              </a:rPr>
              <a:t>«б» класс </a:t>
            </a:r>
          </a:p>
          <a:p>
            <a:r>
              <a:rPr lang="ru-RU" dirty="0">
                <a:solidFill>
                  <a:srgbClr val="0070C0"/>
                </a:solidFill>
              </a:rPr>
              <a:t>Учитель начальных классов Хлямина С.Ж</a:t>
            </a:r>
          </a:p>
          <a:p>
            <a:r>
              <a:rPr lang="ru-RU" dirty="0">
                <a:solidFill>
                  <a:srgbClr val="0070C0"/>
                </a:solidFill>
              </a:rPr>
              <a:t>МБОУ «Приволжская ООШ» Приволжский район Астраханская область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029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Широкий стол на широкий праздник.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92fed25415ae4e4c899348eeee09a97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Кто не работает тот не ест , так что работали все 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89ea442e269448cab93dbd5049fc98f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6007" y="0"/>
            <a:ext cx="7516433" cy="46531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077244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2619926131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Мой класс - девчонки и мальчишки,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Такие разные они: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Одни рисуют, любят книжки,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Других компьютер так манит!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Спешу я к ним не только, чтобы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Их как учитель поучать,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Мне с ними весело, еще бы,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Мой класс не может заскучать!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Потехе час и время делу: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Мой класс к успеху устремлен,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Талантом, я признаюсь смело,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Ребенок каждый наделен.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Они, конечно, непоседы,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Но знаю – незачем кричать.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Ведь можно в ласковой беседе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Про поведение сказать.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Вхожу я в класс свой, улыбаясь,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вижу блеск ответный глаз.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Я их люблю, для них стараюсь,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Ведь класс мой – самый лучший класс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69254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f27e59d323646e899e160045ac80a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686023"/>
            <a:ext cx="7403013" cy="49032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11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1763688" y="332656"/>
            <a:ext cx="5486400" cy="47275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             </a:t>
            </a:r>
            <a:r>
              <a:rPr lang="ru-RU" sz="3600" dirty="0" smtClean="0">
                <a:solidFill>
                  <a:srgbClr val="00B050"/>
                </a:solidFill>
              </a:rPr>
              <a:t>это я</a:t>
            </a: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Моя любимая школа….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5c2e6bbf59144c03b1c1bdba95d70b9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Наш самый дружный класс!!!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4db71ec63f87459f93eada04b8c99c9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18" r="125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</a:t>
            </a:r>
            <a:r>
              <a:rPr lang="ru-RU" sz="2800" dirty="0" smtClean="0">
                <a:solidFill>
                  <a:srgbClr val="FF0000"/>
                </a:solidFill>
              </a:rPr>
              <a:t>весёлый  праздник.</a:t>
            </a:r>
            <a:endParaRPr lang="ru-RU" sz="2800" dirty="0"/>
          </a:p>
        </p:txBody>
      </p:sp>
      <p:pic>
        <p:nvPicPr>
          <p:cNvPr id="5" name="Рисунок 4" descr="902b46d3da0040ca932e93652abd6ae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наша любимая </a:t>
            </a:r>
            <a:r>
              <a:rPr lang="ru-RU" sz="2800" dirty="0" err="1" smtClean="0">
                <a:solidFill>
                  <a:srgbClr val="FF0000"/>
                </a:solidFill>
              </a:rPr>
              <a:t>физминутка</a:t>
            </a:r>
            <a:r>
              <a:rPr lang="ru-RU" sz="2800" dirty="0" smtClean="0">
                <a:solidFill>
                  <a:srgbClr val="FF0000"/>
                </a:solidFill>
              </a:rPr>
              <a:t>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0eee7968ddfe4583b22281ad4a9aec7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75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Презентация: Мои одноклассники</vt:lpstr>
      <vt:lpstr>Презентация PowerPoint</vt:lpstr>
      <vt:lpstr>Благодарю за внимание!</vt:lpstr>
      <vt:lpstr>Презентация PowerPoint</vt:lpstr>
      <vt:lpstr>Презентация PowerPoint</vt:lpstr>
      <vt:lpstr>Моя любимая школа….</vt:lpstr>
      <vt:lpstr>Наш самый дружный класс!!!</vt:lpstr>
      <vt:lpstr>        весёлый  праздник.</vt:lpstr>
      <vt:lpstr>наша любимая физминутка!</vt:lpstr>
      <vt:lpstr>Широкий стол на широкий праздник. </vt:lpstr>
      <vt:lpstr>Кто не работает тот не ест , так что работали все 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класс</dc:title>
  <dc:creator>Lenovo-PC</dc:creator>
  <cp:lastModifiedBy>Хлямина Сажида</cp:lastModifiedBy>
  <cp:revision>13</cp:revision>
  <dcterms:created xsi:type="dcterms:W3CDTF">2013-04-18T07:42:25Z</dcterms:created>
  <dcterms:modified xsi:type="dcterms:W3CDTF">2014-07-27T10:36:19Z</dcterms:modified>
</cp:coreProperties>
</file>