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9" r:id="rId5"/>
    <p:sldMasterId id="2147483721" r:id="rId6"/>
    <p:sldMasterId id="2147483733" r:id="rId7"/>
    <p:sldMasterId id="2147483745" r:id="rId8"/>
    <p:sldMasterId id="2147483793" r:id="rId9"/>
  </p:sldMasterIdLst>
  <p:sldIdLst>
    <p:sldId id="311" r:id="rId10"/>
    <p:sldId id="310" r:id="rId11"/>
    <p:sldId id="307" r:id="rId12"/>
    <p:sldId id="325" r:id="rId13"/>
    <p:sldId id="309" r:id="rId14"/>
    <p:sldId id="312" r:id="rId15"/>
    <p:sldId id="273" r:id="rId16"/>
    <p:sldId id="277" r:id="rId17"/>
    <p:sldId id="285" r:id="rId18"/>
    <p:sldId id="260" r:id="rId19"/>
    <p:sldId id="283" r:id="rId20"/>
    <p:sldId id="281" r:id="rId21"/>
    <p:sldId id="282" r:id="rId22"/>
    <p:sldId id="313" r:id="rId23"/>
    <p:sldId id="314" r:id="rId24"/>
    <p:sldId id="320" r:id="rId25"/>
    <p:sldId id="258" r:id="rId26"/>
    <p:sldId id="268" r:id="rId27"/>
    <p:sldId id="264" r:id="rId28"/>
    <p:sldId id="286" r:id="rId29"/>
    <p:sldId id="262" r:id="rId30"/>
    <p:sldId id="291" r:id="rId31"/>
    <p:sldId id="297" r:id="rId32"/>
    <p:sldId id="323" r:id="rId33"/>
    <p:sldId id="318" r:id="rId34"/>
    <p:sldId id="301" r:id="rId35"/>
    <p:sldId id="290" r:id="rId36"/>
    <p:sldId id="294" r:id="rId37"/>
    <p:sldId id="304" r:id="rId38"/>
    <p:sldId id="267" r:id="rId39"/>
    <p:sldId id="274" r:id="rId40"/>
    <p:sldId id="321" r:id="rId41"/>
    <p:sldId id="299" r:id="rId42"/>
    <p:sldId id="322" r:id="rId43"/>
    <p:sldId id="32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816" y="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9" d="100"/>
        <a:sy n="39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331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1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2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33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3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336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337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3338" name="Rectangle 26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29.07.2014</a:t>
            </a:fld>
            <a:endParaRPr lang="ru-RU"/>
          </a:p>
        </p:txBody>
      </p:sp>
      <p:sp>
        <p:nvSpPr>
          <p:cNvPr id="13339" name="Rectangle 2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3340" name="Rectangle 2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29.07.2014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CFE33-F09E-40BF-B50F-B53DB91546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29.07.2014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2355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3573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3574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3575" name="Rectangle 23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3576" name="Rectangle 2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3577" name="Rectangle 2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DBFBF0E-5510-4166-81CD-A90654BE96F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C336E5-932C-46BA-9C81-2E16301B629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85CE6-3314-4853-A56D-83440DBEB5E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015AB7-5396-434C-8A46-A94175A5038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6EE810-9257-40EC-B356-56E220957B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8CD2B-9B2C-4C49-915E-6B43F045F4E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10375-19EC-423C-BA1D-2B476F6875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5BD49-B4E9-40F7-B648-79272AB29DD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29.07.2014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4D9C8B-64E8-4A06-BA78-05873186A9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4F56E-576B-46FA-A65A-97836AD2CC7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77B5AC-9B48-4716-8975-B89148B3D4F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2765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5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6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27666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67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68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69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0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1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2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3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4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5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6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7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8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79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0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1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2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3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4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5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6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7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8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89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0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1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2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3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4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5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6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7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8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699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0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1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2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3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4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5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6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7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8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09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0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1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2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3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4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5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6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7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8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19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0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1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2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3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4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5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6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7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8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29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30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1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2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3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4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5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6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7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8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39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0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1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2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3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4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5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6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7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8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49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0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1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2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3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4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5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6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7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8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59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0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1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2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3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4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5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6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7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8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69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0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1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2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3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4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5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6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7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8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79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0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1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2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3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4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5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86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87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88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89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0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1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2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3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4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5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96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7797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8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799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00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7801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7802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803" name="Rectangle 155"/>
          <p:cNvSpPr>
            <a:spLocks noGrp="1" noChangeArrowheads="1"/>
          </p:cNvSpPr>
          <p:nvPr>
            <p:ph type="dt" sz="quarter" idx="2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7804" name="Rectangle 15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7805" name="Rectangle 15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2230DB20-C2B4-4568-99CB-BB0BC8D126F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F136D-0C3A-4C6C-BE14-4B87A1109E0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23BC5-A803-4697-8A7D-AB61F48B069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FE987-DF08-401C-8C04-E7362F0D7E0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641A4-38F6-4EC1-8043-D25E0AC09F5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97D307-126C-49B7-B8C9-5CC302224ED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C344A-0F62-48EF-9DEF-84BB8418B94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29.07.2014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3B999-7D24-4953-9552-EA6924C7D3F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3929C-8413-4C2C-BB28-0F0D5662587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D632D-AD64-48E8-9ED0-53343C21AF1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E680D8-E846-4A0B-8CDF-47EB125839E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6867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ACE9389-5AA7-4E51-B8D8-EAB2CE646A1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C3855-2616-4E63-961C-1D3186FA020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CE508-1CB8-4D3D-8309-5A803726B60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A03763-E450-41BA-ABC8-EC93950F3D9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0CD9F-CE3F-472F-9967-64E18A38A7F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584C3-1147-49C5-8C2F-8480BF6FD54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29.07.2014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A299C-ADCC-4C33-B55E-24203A085FF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CC582-39C7-4CA8-B752-9093963820D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EA3A9-AC25-455A-8B56-924A63D67C7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4991E-D082-4A89-A6DA-B2C994C1075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CDBA9-448B-4302-B5D7-BB48442497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/>
            </a:lvl1pPr>
          </a:lstStyle>
          <a:p>
            <a:fld id="{2DD540C5-BD0E-44C3-9276-D26D5332DE7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109AEEB-11FC-4856-9D2F-49536B0B12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FD8DF-45CA-4D91-BB50-BC0B04C8412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D670D-AF49-4061-9ED3-FEC60FF09DD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4B5FD-7EC7-4CA2-8BDB-856BE89C2AC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29.07.2014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D6722-BF1A-440D-9D26-0F98BC33BAD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E4F9C-6279-49CA-9D3D-2DD9F4296E0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EBB544-F905-4B27-BE88-7C734F57CE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0FCA1-4B4C-4E44-B83D-72BDCEA3B9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C056B-EF62-467D-A714-D7951675E8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72CC2-7C89-4F9E-A814-C680FA56937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CFE33-F09E-40BF-B50F-B53DB91546A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6323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sp>
          <p:nvSpPr>
            <p:cNvPr id="56324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sp>
          <p:nvSpPr>
            <p:cNvPr id="56325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4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5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6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56330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17" y="323"/>
                      <a:ext cx="1231" cy="2560"/>
                    </a:xfrm>
                    <a:custGeom>
                      <a:avLst/>
                      <a:gdLst/>
                      <a:ahLst/>
                      <a:cxnLst>
                        <a:cxn ang="0">
                          <a:pos x="337" y="283"/>
                        </a:cxn>
                        <a:cxn ang="0">
                          <a:pos x="415" y="115"/>
                        </a:cxn>
                        <a:cxn ang="0">
                          <a:pos x="583" y="7"/>
                        </a:cxn>
                        <a:cxn ang="0">
                          <a:pos x="895" y="61"/>
                        </a:cxn>
                        <a:cxn ang="0">
                          <a:pos x="1051" y="349"/>
                        </a:cxn>
                        <a:cxn ang="0">
                          <a:pos x="979" y="769"/>
                        </a:cxn>
                        <a:cxn ang="0">
                          <a:pos x="943" y="943"/>
                        </a:cxn>
                        <a:cxn ang="0">
                          <a:pos x="1105" y="1075"/>
                        </a:cxn>
                        <a:cxn ang="0">
                          <a:pos x="1231" y="1525"/>
                        </a:cxn>
                        <a:cxn ang="0">
                          <a:pos x="1123" y="1969"/>
                        </a:cxn>
                        <a:cxn ang="0">
                          <a:pos x="907" y="2077"/>
                        </a:cxn>
                        <a:cxn ang="0">
                          <a:pos x="721" y="2059"/>
                        </a:cxn>
                        <a:cxn ang="0">
                          <a:pos x="655" y="2251"/>
                        </a:cxn>
                        <a:cxn ang="0">
                          <a:pos x="529" y="2527"/>
                        </a:cxn>
                        <a:cxn ang="0">
                          <a:pos x="211" y="2509"/>
                        </a:cxn>
                        <a:cxn ang="0">
                          <a:pos x="31" y="2227"/>
                        </a:cxn>
                        <a:cxn ang="0">
                          <a:pos x="25" y="1969"/>
                        </a:cxn>
                        <a:cxn ang="0">
                          <a:pos x="145" y="1651"/>
                        </a:cxn>
                        <a:cxn ang="0">
                          <a:pos x="259" y="1513"/>
                        </a:cxn>
                        <a:cxn ang="0">
                          <a:pos x="217" y="1729"/>
                        </a:cxn>
                        <a:cxn ang="0">
                          <a:pos x="73" y="2023"/>
                        </a:cxn>
                        <a:cxn ang="0">
                          <a:pos x="169" y="2323"/>
                        </a:cxn>
                        <a:cxn ang="0">
                          <a:pos x="439" y="2431"/>
                        </a:cxn>
                        <a:cxn ang="0">
                          <a:pos x="595" y="2227"/>
                        </a:cxn>
                        <a:cxn ang="0">
                          <a:pos x="577" y="1807"/>
                        </a:cxn>
                        <a:cxn ang="0">
                          <a:pos x="493" y="1531"/>
                        </a:cxn>
                        <a:cxn ang="0">
                          <a:pos x="535" y="1459"/>
                        </a:cxn>
                        <a:cxn ang="0">
                          <a:pos x="625" y="1633"/>
                        </a:cxn>
                        <a:cxn ang="0">
                          <a:pos x="721" y="1933"/>
                        </a:cxn>
                        <a:cxn ang="0">
                          <a:pos x="967" y="1963"/>
                        </a:cxn>
                        <a:cxn ang="0">
                          <a:pos x="1135" y="1687"/>
                        </a:cxn>
                        <a:cxn ang="0">
                          <a:pos x="1117" y="1273"/>
                        </a:cxn>
                        <a:cxn ang="0">
                          <a:pos x="883" y="1057"/>
                        </a:cxn>
                        <a:cxn ang="0">
                          <a:pos x="679" y="1129"/>
                        </a:cxn>
                        <a:cxn ang="0">
                          <a:pos x="577" y="1117"/>
                        </a:cxn>
                        <a:cxn ang="0">
                          <a:pos x="619" y="1033"/>
                        </a:cxn>
                        <a:cxn ang="0">
                          <a:pos x="811" y="937"/>
                        </a:cxn>
                        <a:cxn ang="0">
                          <a:pos x="949" y="613"/>
                        </a:cxn>
                        <a:cxn ang="0">
                          <a:pos x="883" y="175"/>
                        </a:cxn>
                        <a:cxn ang="0">
                          <a:pos x="619" y="103"/>
                        </a:cxn>
                        <a:cxn ang="0">
                          <a:pos x="391" y="355"/>
                        </a:cxn>
                        <a:cxn ang="0">
                          <a:pos x="403" y="763"/>
                        </a:cxn>
                        <a:cxn ang="0">
                          <a:pos x="343" y="949"/>
                        </a:cxn>
                        <a:cxn ang="0">
                          <a:pos x="289" y="685"/>
                        </a:cxn>
                        <a:cxn ang="0">
                          <a:pos x="307" y="367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6331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57" y="376"/>
                      <a:ext cx="865" cy="2071"/>
                    </a:xfrm>
                    <a:custGeom>
                      <a:avLst/>
                      <a:gdLst/>
                      <a:ahLst/>
                      <a:cxnLst>
                        <a:cxn ang="0">
                          <a:pos x="785" y="530"/>
                        </a:cxn>
                        <a:cxn ang="0">
                          <a:pos x="797" y="350"/>
                        </a:cxn>
                        <a:cxn ang="0">
                          <a:pos x="863" y="206"/>
                        </a:cxn>
                        <a:cxn ang="0">
                          <a:pos x="809" y="218"/>
                        </a:cxn>
                        <a:cxn ang="0">
                          <a:pos x="749" y="218"/>
                        </a:cxn>
                        <a:cxn ang="0">
                          <a:pos x="683" y="116"/>
                        </a:cxn>
                        <a:cxn ang="0">
                          <a:pos x="611" y="32"/>
                        </a:cxn>
                        <a:cxn ang="0">
                          <a:pos x="509" y="2"/>
                        </a:cxn>
                        <a:cxn ang="0">
                          <a:pos x="407" y="20"/>
                        </a:cxn>
                        <a:cxn ang="0">
                          <a:pos x="281" y="74"/>
                        </a:cxn>
                        <a:cxn ang="0">
                          <a:pos x="173" y="206"/>
                        </a:cxn>
                        <a:cxn ang="0">
                          <a:pos x="119" y="404"/>
                        </a:cxn>
                        <a:cxn ang="0">
                          <a:pos x="131" y="590"/>
                        </a:cxn>
                        <a:cxn ang="0">
                          <a:pos x="173" y="782"/>
                        </a:cxn>
                        <a:cxn ang="0">
                          <a:pos x="197" y="884"/>
                        </a:cxn>
                        <a:cxn ang="0">
                          <a:pos x="167" y="986"/>
                        </a:cxn>
                        <a:cxn ang="0">
                          <a:pos x="65" y="1124"/>
                        </a:cxn>
                        <a:cxn ang="0">
                          <a:pos x="17" y="1298"/>
                        </a:cxn>
                        <a:cxn ang="0">
                          <a:pos x="5" y="1550"/>
                        </a:cxn>
                        <a:cxn ang="0">
                          <a:pos x="47" y="1748"/>
                        </a:cxn>
                        <a:cxn ang="0">
                          <a:pos x="131" y="1898"/>
                        </a:cxn>
                        <a:cxn ang="0">
                          <a:pos x="299" y="1988"/>
                        </a:cxn>
                        <a:cxn ang="0">
                          <a:pos x="425" y="1982"/>
                        </a:cxn>
                        <a:cxn ang="0">
                          <a:pos x="467" y="1994"/>
                        </a:cxn>
                        <a:cxn ang="0">
                          <a:pos x="497" y="2066"/>
                        </a:cxn>
                        <a:cxn ang="0">
                          <a:pos x="497" y="1964"/>
                        </a:cxn>
                        <a:cxn ang="0">
                          <a:pos x="557" y="1778"/>
                        </a:cxn>
                        <a:cxn ang="0">
                          <a:pos x="617" y="1658"/>
                        </a:cxn>
                        <a:cxn ang="0">
                          <a:pos x="581" y="1700"/>
                        </a:cxn>
                        <a:cxn ang="0">
                          <a:pos x="515" y="1820"/>
                        </a:cxn>
                        <a:cxn ang="0">
                          <a:pos x="407" y="1904"/>
                        </a:cxn>
                        <a:cxn ang="0">
                          <a:pos x="269" y="1898"/>
                        </a:cxn>
                        <a:cxn ang="0">
                          <a:pos x="179" y="1814"/>
                        </a:cxn>
                        <a:cxn ang="0">
                          <a:pos x="113" y="1640"/>
                        </a:cxn>
                        <a:cxn ang="0">
                          <a:pos x="107" y="1394"/>
                        </a:cxn>
                        <a:cxn ang="0">
                          <a:pos x="137" y="1190"/>
                        </a:cxn>
                        <a:cxn ang="0">
                          <a:pos x="203" y="1070"/>
                        </a:cxn>
                        <a:cxn ang="0">
                          <a:pos x="323" y="1022"/>
                        </a:cxn>
                        <a:cxn ang="0">
                          <a:pos x="509" y="1076"/>
                        </a:cxn>
                        <a:cxn ang="0">
                          <a:pos x="611" y="1124"/>
                        </a:cxn>
                        <a:cxn ang="0">
                          <a:pos x="665" y="1100"/>
                        </a:cxn>
                        <a:cxn ang="0">
                          <a:pos x="659" y="1046"/>
                        </a:cxn>
                        <a:cxn ang="0">
                          <a:pos x="611" y="1004"/>
                        </a:cxn>
                        <a:cxn ang="0">
                          <a:pos x="497" y="980"/>
                        </a:cxn>
                        <a:cxn ang="0">
                          <a:pos x="323" y="896"/>
                        </a:cxn>
                        <a:cxn ang="0">
                          <a:pos x="233" y="680"/>
                        </a:cxn>
                        <a:cxn ang="0">
                          <a:pos x="209" y="416"/>
                        </a:cxn>
                        <a:cxn ang="0">
                          <a:pos x="317" y="170"/>
                        </a:cxn>
                        <a:cxn ang="0">
                          <a:pos x="485" y="110"/>
                        </a:cxn>
                        <a:cxn ang="0">
                          <a:pos x="617" y="164"/>
                        </a:cxn>
                        <a:cxn ang="0">
                          <a:pos x="707" y="290"/>
                        </a:cxn>
                        <a:cxn ang="0">
                          <a:pos x="737" y="428"/>
                        </a:cxn>
                        <a:cxn ang="0">
                          <a:pos x="773" y="602"/>
                        </a:cxn>
                        <a:cxn ang="0">
                          <a:pos x="809" y="584"/>
                        </a:cxn>
                        <a:cxn ang="0">
                          <a:pos x="785" y="530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56332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6333" name="Freeform 13"/>
                  <p:cNvSpPr>
                    <a:spLocks/>
                  </p:cNvSpPr>
                  <p:nvPr/>
                </p:nvSpPr>
                <p:spPr bwMode="auto">
                  <a:xfrm>
                    <a:off x="2595" y="741"/>
                    <a:ext cx="266" cy="521"/>
                  </a:xfrm>
                  <a:custGeom>
                    <a:avLst/>
                    <a:gdLst/>
                    <a:ahLst/>
                    <a:cxnLst>
                      <a:cxn ang="0">
                        <a:pos x="3" y="483"/>
                      </a:cxn>
                      <a:cxn ang="0">
                        <a:pos x="27" y="273"/>
                      </a:cxn>
                      <a:cxn ang="0">
                        <a:pos x="111" y="45"/>
                      </a:cxn>
                      <a:cxn ang="0">
                        <a:pos x="183" y="3"/>
                      </a:cxn>
                      <a:cxn ang="0">
                        <a:pos x="237" y="39"/>
                      </a:cxn>
                      <a:cxn ang="0">
                        <a:pos x="261" y="129"/>
                      </a:cxn>
                      <a:cxn ang="0">
                        <a:pos x="207" y="273"/>
                      </a:cxn>
                      <a:cxn ang="0">
                        <a:pos x="105" y="477"/>
                      </a:cxn>
                      <a:cxn ang="0">
                        <a:pos x="45" y="501"/>
                      </a:cxn>
                      <a:cxn ang="0">
                        <a:pos x="3" y="483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6334" name="Freeform 14"/>
                  <p:cNvSpPr>
                    <a:spLocks/>
                  </p:cNvSpPr>
                  <p:nvPr/>
                </p:nvSpPr>
                <p:spPr bwMode="auto">
                  <a:xfrm>
                    <a:off x="2672" y="1593"/>
                    <a:ext cx="392" cy="340"/>
                  </a:xfrm>
                  <a:custGeom>
                    <a:avLst/>
                    <a:gdLst/>
                    <a:ahLst/>
                    <a:cxnLst>
                      <a:cxn ang="0">
                        <a:pos x="100" y="201"/>
                      </a:cxn>
                      <a:cxn ang="0">
                        <a:pos x="16" y="87"/>
                      </a:cxn>
                      <a:cxn ang="0">
                        <a:pos x="4" y="45"/>
                      </a:cxn>
                      <a:cxn ang="0">
                        <a:pos x="28" y="3"/>
                      </a:cxn>
                      <a:cxn ang="0">
                        <a:pos x="130" y="27"/>
                      </a:cxn>
                      <a:cxn ang="0">
                        <a:pos x="250" y="75"/>
                      </a:cxn>
                      <a:cxn ang="0">
                        <a:pos x="364" y="159"/>
                      </a:cxn>
                      <a:cxn ang="0">
                        <a:pos x="388" y="273"/>
                      </a:cxn>
                      <a:cxn ang="0">
                        <a:pos x="340" y="333"/>
                      </a:cxn>
                      <a:cxn ang="0">
                        <a:pos x="244" y="315"/>
                      </a:cxn>
                      <a:cxn ang="0">
                        <a:pos x="100" y="20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6335" name="Freeform 15"/>
                  <p:cNvSpPr>
                    <a:spLocks/>
                  </p:cNvSpPr>
                  <p:nvPr/>
                </p:nvSpPr>
                <p:spPr bwMode="auto">
                  <a:xfrm>
                    <a:off x="2412" y="1929"/>
                    <a:ext cx="151" cy="558"/>
                  </a:xfrm>
                  <a:custGeom>
                    <a:avLst/>
                    <a:gdLst/>
                    <a:ahLst/>
                    <a:cxnLst>
                      <a:cxn ang="0">
                        <a:pos x="18" y="165"/>
                      </a:cxn>
                      <a:cxn ang="0">
                        <a:pos x="42" y="39"/>
                      </a:cxn>
                      <a:cxn ang="0">
                        <a:pos x="66" y="3"/>
                      </a:cxn>
                      <a:cxn ang="0">
                        <a:pos x="108" y="27"/>
                      </a:cxn>
                      <a:cxn ang="0">
                        <a:pos x="138" y="165"/>
                      </a:cxn>
                      <a:cxn ang="0">
                        <a:pos x="144" y="423"/>
                      </a:cxn>
                      <a:cxn ang="0">
                        <a:pos x="96" y="543"/>
                      </a:cxn>
                      <a:cxn ang="0">
                        <a:pos x="24" y="513"/>
                      </a:cxn>
                      <a:cxn ang="0">
                        <a:pos x="0" y="315"/>
                      </a:cxn>
                      <a:cxn ang="0">
                        <a:pos x="18" y="165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6336" name="Freeform 16"/>
                  <p:cNvSpPr>
                    <a:spLocks/>
                  </p:cNvSpPr>
                  <p:nvPr/>
                </p:nvSpPr>
                <p:spPr bwMode="auto">
                  <a:xfrm>
                    <a:off x="1907" y="1589"/>
                    <a:ext cx="392" cy="253"/>
                  </a:xfrm>
                  <a:custGeom>
                    <a:avLst/>
                    <a:gdLst/>
                    <a:ahLst/>
                    <a:cxnLst>
                      <a:cxn ang="0">
                        <a:pos x="175" y="61"/>
                      </a:cxn>
                      <a:cxn ang="0">
                        <a:pos x="307" y="19"/>
                      </a:cxn>
                      <a:cxn ang="0">
                        <a:pos x="367" y="7"/>
                      </a:cxn>
                      <a:cxn ang="0">
                        <a:pos x="385" y="61"/>
                      </a:cxn>
                      <a:cxn ang="0">
                        <a:pos x="325" y="133"/>
                      </a:cxn>
                      <a:cxn ang="0">
                        <a:pos x="193" y="223"/>
                      </a:cxn>
                      <a:cxn ang="0">
                        <a:pos x="37" y="247"/>
                      </a:cxn>
                      <a:cxn ang="0">
                        <a:pos x="1" y="187"/>
                      </a:cxn>
                      <a:cxn ang="0">
                        <a:pos x="43" y="115"/>
                      </a:cxn>
                      <a:cxn ang="0">
                        <a:pos x="175" y="61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6337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0"/>
                    <a:ext cx="238" cy="386"/>
                  </a:xfrm>
                  <a:custGeom>
                    <a:avLst/>
                    <a:gdLst/>
                    <a:ahLst/>
                    <a:cxnLst>
                      <a:cxn ang="0">
                        <a:pos x="78" y="270"/>
                      </a:cxn>
                      <a:cxn ang="0">
                        <a:pos x="24" y="192"/>
                      </a:cxn>
                      <a:cxn ang="0">
                        <a:pos x="0" y="96"/>
                      </a:cxn>
                      <a:cxn ang="0">
                        <a:pos x="24" y="12"/>
                      </a:cxn>
                      <a:cxn ang="0">
                        <a:pos x="120" y="24"/>
                      </a:cxn>
                      <a:cxn ang="0">
                        <a:pos x="180" y="132"/>
                      </a:cxn>
                      <a:cxn ang="0">
                        <a:pos x="234" y="306"/>
                      </a:cxn>
                      <a:cxn ang="0">
                        <a:pos x="204" y="378"/>
                      </a:cxn>
                      <a:cxn ang="0">
                        <a:pos x="168" y="354"/>
                      </a:cxn>
                      <a:cxn ang="0">
                        <a:pos x="78" y="270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pic>
              <p:nvPicPr>
                <p:cNvPr id="56338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39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0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1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2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3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4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5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7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56347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8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49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0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1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2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3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4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5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6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7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8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59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60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61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62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63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64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6365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sp>
          <p:nvSpPr>
            <p:cNvPr id="56366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/>
              <a:ahLst/>
              <a:cxnLst>
                <a:cxn ang="0">
                  <a:pos x="372" y="154"/>
                </a:cxn>
                <a:cxn ang="0">
                  <a:pos x="378" y="412"/>
                </a:cxn>
                <a:cxn ang="0">
                  <a:pos x="312" y="724"/>
                </a:cxn>
                <a:cxn ang="0">
                  <a:pos x="138" y="928"/>
                </a:cxn>
                <a:cxn ang="0">
                  <a:pos x="0" y="976"/>
                </a:cxn>
                <a:cxn ang="0">
                  <a:pos x="0" y="1222"/>
                </a:cxn>
                <a:cxn ang="0">
                  <a:pos x="750" y="1222"/>
                </a:cxn>
                <a:cxn ang="0">
                  <a:pos x="750" y="178"/>
                </a:cxn>
                <a:cxn ang="0">
                  <a:pos x="372" y="154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67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68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69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/>
              <a:ahLst/>
              <a:cxnLst>
                <a:cxn ang="0">
                  <a:pos x="486" y="3"/>
                </a:cxn>
                <a:cxn ang="0">
                  <a:pos x="402" y="381"/>
                </a:cxn>
                <a:cxn ang="0">
                  <a:pos x="216" y="777"/>
                </a:cxn>
                <a:cxn ang="0">
                  <a:pos x="0" y="1119"/>
                </a:cxn>
                <a:cxn ang="0">
                  <a:pos x="102" y="1101"/>
                </a:cxn>
                <a:cxn ang="0">
                  <a:pos x="282" y="1119"/>
                </a:cxn>
                <a:cxn ang="0">
                  <a:pos x="378" y="1185"/>
                </a:cxn>
                <a:cxn ang="0">
                  <a:pos x="432" y="1269"/>
                </a:cxn>
                <a:cxn ang="0">
                  <a:pos x="444" y="1365"/>
                </a:cxn>
                <a:cxn ang="0">
                  <a:pos x="498" y="1203"/>
                </a:cxn>
                <a:cxn ang="0">
                  <a:pos x="564" y="825"/>
                </a:cxn>
                <a:cxn ang="0">
                  <a:pos x="606" y="363"/>
                </a:cxn>
                <a:cxn ang="0">
                  <a:pos x="486" y="3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70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/>
              <a:ahLst/>
              <a:cxnLst>
                <a:cxn ang="0">
                  <a:pos x="42" y="61"/>
                </a:cxn>
                <a:cxn ang="0">
                  <a:pos x="156" y="517"/>
                </a:cxn>
                <a:cxn ang="0">
                  <a:pos x="288" y="991"/>
                </a:cxn>
                <a:cxn ang="0">
                  <a:pos x="414" y="1435"/>
                </a:cxn>
                <a:cxn ang="0">
                  <a:pos x="576" y="1807"/>
                </a:cxn>
                <a:cxn ang="0">
                  <a:pos x="576" y="3055"/>
                </a:cxn>
                <a:cxn ang="0">
                  <a:pos x="414" y="2557"/>
                </a:cxn>
                <a:cxn ang="0">
                  <a:pos x="252" y="1765"/>
                </a:cxn>
                <a:cxn ang="0">
                  <a:pos x="126" y="961"/>
                </a:cxn>
                <a:cxn ang="0">
                  <a:pos x="12" y="151"/>
                </a:cxn>
                <a:cxn ang="0">
                  <a:pos x="42" y="6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71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/>
              <a:ahLst/>
              <a:cxnLst>
                <a:cxn ang="0">
                  <a:pos x="69" y="63"/>
                </a:cxn>
                <a:cxn ang="0">
                  <a:pos x="207" y="549"/>
                </a:cxn>
                <a:cxn ang="0">
                  <a:pos x="381" y="1101"/>
                </a:cxn>
                <a:cxn ang="0">
                  <a:pos x="573" y="1575"/>
                </a:cxn>
                <a:cxn ang="0">
                  <a:pos x="573" y="1935"/>
                </a:cxn>
                <a:cxn ang="0">
                  <a:pos x="321" y="1449"/>
                </a:cxn>
                <a:cxn ang="0">
                  <a:pos x="147" y="699"/>
                </a:cxn>
                <a:cxn ang="0">
                  <a:pos x="15" y="171"/>
                </a:cxn>
                <a:cxn ang="0">
                  <a:pos x="69" y="63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72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73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74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sp>
          <p:nvSpPr>
            <p:cNvPr id="56375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6376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</p:grpSp>
      <p:sp>
        <p:nvSpPr>
          <p:cNvPr id="56377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370013"/>
            <a:ext cx="6965950" cy="20574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6378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27200" y="3886200"/>
            <a:ext cx="5640388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6379" name="Rectangle 5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6380" name="Rectangle 6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6381" name="Rectangle 6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C5BF971-FF33-4E2B-A760-BC3B7DA951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317D6-5DBB-4F2F-93B0-5439EAC2D79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CD3FAE-AA71-4288-9313-CC2DEFECAD3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29.07.2014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525" y="1598613"/>
            <a:ext cx="3616325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32250" y="1598613"/>
            <a:ext cx="36179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8B859-5405-4A9C-88ED-F64F3992AE7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C5138-F5B0-462D-B8EE-0183D5A154B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2F4CAE-7135-4431-A40C-E928C47E53B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F9379-8473-4A97-ADB5-3E363063563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F21741-E33F-4D25-AF5D-2D0A8D9E1EF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49FDDF-4532-49EC-B663-2B13760CEA9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63DA5-B653-41E1-8EAF-74A7163F71B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827713" y="227013"/>
            <a:ext cx="1868487" cy="58689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19075" y="227013"/>
            <a:ext cx="5456238" cy="58689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B1A766-CE34-4B97-816A-CA8D92D80BC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65539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0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1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2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43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4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5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6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7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8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49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0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1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2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3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4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5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6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7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8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59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0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1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2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3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64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65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66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7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68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69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70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71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72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5573" name="Rectangle 37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5574" name="Rectangle 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5575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5576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5577" name="Rectangle 4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8EF2231-D478-487E-BBCA-DDE7FD54BD4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7575F1-A3F9-4F88-A1C4-F2158615380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29.07.2014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93051E-3CF3-4041-B051-835FCFE0567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1CC34-A688-463B-B454-1CD70A2A596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20DF19-C06B-4928-9A4B-B2B14256E74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307DD-773F-460B-A80B-1FEEDC5F375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7300F-50C6-4915-B50A-144AAE45210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AE279-76BF-43A4-B154-0A63AB008D2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E8AF8-D058-4A10-A068-3AFDAB8A90F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CE27C3-74E7-48EA-B75E-0FEFAFBDD08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2AE90-CC02-4B50-8EFA-517CDABA66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74756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757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6" name="Group 8"/>
                <p:cNvGrpSpPr>
                  <a:grpSpLocks/>
                </p:cNvGrpSpPr>
                <p:nvPr/>
              </p:nvGrpSpPr>
              <p:grpSpPr bwMode="auto"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74761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4"/>
                    <a:ext cx="2919" cy="215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762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" name="Group 11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8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74765" name="Freeform 13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2765" y="2236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66" name="Freeform 14"/>
                    <p:cNvSpPr>
                      <a:spLocks/>
                    </p:cNvSpPr>
                    <p:nvPr/>
                  </p:nvSpPr>
                  <p:spPr bwMode="hidden">
                    <a:xfrm rot="2711884">
                      <a:off x="4021" y="3150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9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74768" name="Freeform 16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2864" y="2019"/>
                      <a:ext cx="1814" cy="34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69" name="Freeform 17"/>
                    <p:cNvSpPr>
                      <a:spLocks/>
                    </p:cNvSpPr>
                    <p:nvPr/>
                  </p:nvSpPr>
                  <p:spPr bwMode="hidden">
                    <a:xfrm rot="2104081">
                      <a:off x="4353" y="2806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0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74771" name="Freeform 19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2897" y="1832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72" name="Freeform 20"/>
                    <p:cNvSpPr>
                      <a:spLocks/>
                    </p:cNvSpPr>
                    <p:nvPr/>
                  </p:nvSpPr>
                  <p:spPr bwMode="hidden">
                    <a:xfrm rot="1582915">
                      <a:off x="4442" y="2420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1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74774" name="Freeform 22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2924" y="1636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75" name="Freeform 23"/>
                    <p:cNvSpPr>
                      <a:spLocks/>
                    </p:cNvSpPr>
                    <p:nvPr/>
                  </p:nvSpPr>
                  <p:spPr bwMode="hidden">
                    <a:xfrm rot="1080363">
                      <a:off x="4495" y="2037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2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74777" name="Freeform 25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2958" y="1414"/>
                      <a:ext cx="154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78" name="Freeform 26"/>
                    <p:cNvSpPr>
                      <a:spLocks/>
                    </p:cNvSpPr>
                    <p:nvPr/>
                  </p:nvSpPr>
                  <p:spPr bwMode="hidden">
                    <a:xfrm rot="463793">
                      <a:off x="4470" y="1582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3" name="Group 27"/>
                  <p:cNvGrpSpPr>
                    <a:grpSpLocks/>
                  </p:cNvGrpSpPr>
                  <p:nvPr/>
                </p:nvGrpSpPr>
                <p:grpSpPr bwMode="auto"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74780" name="Freeform 28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2983" y="1289"/>
                      <a:ext cx="1404" cy="2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81" name="Freeform 29"/>
                    <p:cNvSpPr>
                      <a:spLocks/>
                    </p:cNvSpPr>
                    <p:nvPr/>
                  </p:nvSpPr>
                  <p:spPr bwMode="hidden">
                    <a:xfrm rot="-84182">
                      <a:off x="4379" y="1269"/>
                      <a:ext cx="754" cy="34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4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74783" name="Freeform 31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2938" y="1129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84" name="Freeform 32"/>
                    <p:cNvSpPr>
                      <a:spLocks/>
                    </p:cNvSpPr>
                    <p:nvPr/>
                  </p:nvSpPr>
                  <p:spPr bwMode="hidden">
                    <a:xfrm rot="-802576">
                      <a:off x="4155" y="917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5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74786" name="Freeform 34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876" y="2359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87" name="Freeform 35"/>
                    <p:cNvSpPr>
                      <a:spLocks/>
                    </p:cNvSpPr>
                    <p:nvPr/>
                  </p:nvSpPr>
                  <p:spPr bwMode="hidden">
                    <a:xfrm rot="18888116" flipH="1">
                      <a:off x="419" y="3272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6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74789" name="Freeform 37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644" y="2196"/>
                      <a:ext cx="1814" cy="34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90" name="Freeform 38"/>
                    <p:cNvSpPr>
                      <a:spLocks/>
                    </p:cNvSpPr>
                    <p:nvPr/>
                  </p:nvSpPr>
                  <p:spPr bwMode="hidden">
                    <a:xfrm rot="19495919" flipH="1">
                      <a:off x="-5" y="2983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7" name="Group 39"/>
                  <p:cNvGrpSpPr>
                    <a:grpSpLocks/>
                  </p:cNvGrpSpPr>
                  <p:nvPr/>
                </p:nvGrpSpPr>
                <p:grpSpPr bwMode="auto"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74792" name="Freeform 40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689" y="2009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93" name="Freeform 41"/>
                    <p:cNvSpPr>
                      <a:spLocks/>
                    </p:cNvSpPr>
                    <p:nvPr/>
                  </p:nvSpPr>
                  <p:spPr bwMode="hidden">
                    <a:xfrm rot="20017085" flipH="1">
                      <a:off x="-52" y="2597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8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74795" name="Freeform 43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721" y="1813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96" name="Freeform 44"/>
                    <p:cNvSpPr>
                      <a:spLocks/>
                    </p:cNvSpPr>
                    <p:nvPr/>
                  </p:nvSpPr>
                  <p:spPr bwMode="hidden">
                    <a:xfrm rot="20519637" flipH="1">
                      <a:off x="-74" y="2214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19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74798" name="Freeform 46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819" y="1591"/>
                      <a:ext cx="154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799" name="Freeform 47"/>
                    <p:cNvSpPr>
                      <a:spLocks/>
                    </p:cNvSpPr>
                    <p:nvPr/>
                  </p:nvSpPr>
                  <p:spPr bwMode="hidden">
                    <a:xfrm rot="21136207" flipH="1">
                      <a:off x="22" y="1759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0" name="Group 48"/>
                  <p:cNvGrpSpPr>
                    <a:grpSpLocks/>
                  </p:cNvGrpSpPr>
                  <p:nvPr/>
                </p:nvGrpSpPr>
                <p:grpSpPr bwMode="auto"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74801" name="Freeform 49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935" y="1466"/>
                      <a:ext cx="1404" cy="2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02" name="Freeform 50"/>
                    <p:cNvSpPr>
                      <a:spLocks/>
                    </p:cNvSpPr>
                    <p:nvPr/>
                  </p:nvSpPr>
                  <p:spPr bwMode="hidden">
                    <a:xfrm rot="84182" flipH="1">
                      <a:off x="189" y="1446"/>
                      <a:ext cx="754" cy="34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1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74804" name="Freeform 52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1151" y="1306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05" name="Freeform 53"/>
                    <p:cNvSpPr>
                      <a:spLocks/>
                    </p:cNvSpPr>
                    <p:nvPr/>
                  </p:nvSpPr>
                  <p:spPr bwMode="hidden">
                    <a:xfrm rot="802576" flipH="1">
                      <a:off x="505" y="1094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2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74807" name="Freeform 55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08" name="Freeform 56"/>
                    <p:cNvSpPr>
                      <a:spLocks/>
                    </p:cNvSpPr>
                    <p:nvPr/>
                  </p:nvSpPr>
                  <p:spPr bwMode="hidden">
                    <a:xfrm rot="1277471" flipH="1">
                      <a:off x="616" y="899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3" name="Group 57"/>
                  <p:cNvGrpSpPr>
                    <a:grpSpLocks/>
                  </p:cNvGrpSpPr>
                  <p:nvPr/>
                </p:nvGrpSpPr>
                <p:grpSpPr bwMode="auto"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74810" name="Freeform 58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11" name="Freeform 59"/>
                    <p:cNvSpPr>
                      <a:spLocks/>
                    </p:cNvSpPr>
                    <p:nvPr/>
                  </p:nvSpPr>
                  <p:spPr bwMode="hidden">
                    <a:xfrm rot="2028410" flipH="1">
                      <a:off x="911" y="589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4" name="Group 60"/>
                  <p:cNvGrpSpPr>
                    <a:grpSpLocks/>
                  </p:cNvGrpSpPr>
                  <p:nvPr/>
                </p:nvGrpSpPr>
                <p:grpSpPr bwMode="auto"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74813" name="Freeform 61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562" y="977"/>
                      <a:ext cx="125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14" name="Freeform 62"/>
                    <p:cNvSpPr>
                      <a:spLocks/>
                    </p:cNvSpPr>
                    <p:nvPr/>
                  </p:nvSpPr>
                  <p:spPr bwMode="hidden">
                    <a:xfrm rot="2664424" flipH="1">
                      <a:off x="1120" y="300"/>
                      <a:ext cx="67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5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74816" name="Freeform 64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754" y="958"/>
                      <a:ext cx="1100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17" name="Freeform 65"/>
                    <p:cNvSpPr>
                      <a:spLocks/>
                    </p:cNvSpPr>
                    <p:nvPr/>
                  </p:nvSpPr>
                  <p:spPr bwMode="hidden">
                    <a:xfrm rot="3473776" flipH="1">
                      <a:off x="1506" y="231"/>
                      <a:ext cx="591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6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74819" name="Freeform 67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931" y="924"/>
                      <a:ext cx="106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20" name="Freeform 68"/>
                    <p:cNvSpPr>
                      <a:spLocks/>
                    </p:cNvSpPr>
                    <p:nvPr/>
                  </p:nvSpPr>
                  <p:spPr bwMode="hidden">
                    <a:xfrm rot="4126480" flipH="1">
                      <a:off x="1819" y="144"/>
                      <a:ext cx="570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7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74822" name="Freeform 70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2822" y="1023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23" name="Freeform 71"/>
                    <p:cNvSpPr>
                      <a:spLocks/>
                    </p:cNvSpPr>
                    <p:nvPr/>
                  </p:nvSpPr>
                  <p:spPr bwMode="hidden">
                    <a:xfrm rot="-1325434">
                      <a:off x="4005" y="672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28" name="Group 72"/>
                  <p:cNvGrpSpPr>
                    <a:grpSpLocks/>
                  </p:cNvGrpSpPr>
                  <p:nvPr/>
                </p:nvGrpSpPr>
                <p:grpSpPr bwMode="auto"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74825" name="Freeform 73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2683" y="94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26" name="Freeform 74"/>
                    <p:cNvSpPr>
                      <a:spLocks/>
                    </p:cNvSpPr>
                    <p:nvPr/>
                  </p:nvSpPr>
                  <p:spPr bwMode="hidden">
                    <a:xfrm rot="-1921064">
                      <a:off x="3802" y="445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74827" name="Freeform 75"/>
                  <p:cNvSpPr>
                    <a:spLocks/>
                  </p:cNvSpPr>
                  <p:nvPr/>
                </p:nvSpPr>
                <p:spPr bwMode="hidden">
                  <a:xfrm rot="4578755" flipH="1">
                    <a:off x="2175" y="949"/>
                    <a:ext cx="1027" cy="14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28" name="Freeform 76"/>
                  <p:cNvSpPr>
                    <a:spLocks/>
                  </p:cNvSpPr>
                  <p:nvPr/>
                </p:nvSpPr>
                <p:spPr bwMode="hidden">
                  <a:xfrm rot="4578755" flipH="1">
                    <a:off x="2199" y="196"/>
                    <a:ext cx="552" cy="22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grpSp>
                <p:nvGrpSpPr>
                  <p:cNvPr id="29" name="Group 77"/>
                  <p:cNvGrpSpPr>
                    <a:grpSpLocks/>
                  </p:cNvGrpSpPr>
                  <p:nvPr/>
                </p:nvGrpSpPr>
                <p:grpSpPr bwMode="auto"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74830" name="Freeform 78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2361" y="938"/>
                      <a:ext cx="1062" cy="18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31" name="Freeform 79"/>
                    <p:cNvSpPr>
                      <a:spLocks/>
                    </p:cNvSpPr>
                    <p:nvPr/>
                  </p:nvSpPr>
                  <p:spPr bwMode="hidden">
                    <a:xfrm rot="-3857755">
                      <a:off x="3011" y="181"/>
                      <a:ext cx="570" cy="28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0" name="Group 80"/>
                  <p:cNvGrpSpPr>
                    <a:grpSpLocks/>
                  </p:cNvGrpSpPr>
                  <p:nvPr/>
                </p:nvGrpSpPr>
                <p:grpSpPr bwMode="auto"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74833" name="Freeform 81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2491" y="915"/>
                      <a:ext cx="1155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34" name="Freeform 82"/>
                    <p:cNvSpPr>
                      <a:spLocks/>
                    </p:cNvSpPr>
                    <p:nvPr/>
                  </p:nvSpPr>
                  <p:spPr bwMode="hidden">
                    <a:xfrm rot="-2777260">
                      <a:off x="3430" y="261"/>
                      <a:ext cx="620" cy="42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31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74836" name="Freeform 84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296" y="960"/>
                      <a:ext cx="95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37" name="Freeform 85"/>
                    <p:cNvSpPr>
                      <a:spLocks/>
                    </p:cNvSpPr>
                    <p:nvPr/>
                  </p:nvSpPr>
                  <p:spPr bwMode="hidden">
                    <a:xfrm rot="-4903748">
                      <a:off x="2650" y="220"/>
                      <a:ext cx="512" cy="13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18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74839" name="Freeform 87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1010" y="2475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40" name="Freeform 88"/>
                    <p:cNvSpPr>
                      <a:spLocks/>
                    </p:cNvSpPr>
                    <p:nvPr/>
                  </p:nvSpPr>
                  <p:spPr bwMode="hidden">
                    <a:xfrm rot="18335692" flipH="1">
                      <a:off x="725" y="3512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21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74842" name="Freeform 90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67" y="2578"/>
                      <a:ext cx="159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43" name="Freeform 91"/>
                    <p:cNvSpPr>
                      <a:spLocks/>
                    </p:cNvSpPr>
                    <p:nvPr/>
                  </p:nvSpPr>
                  <p:spPr bwMode="hidden">
                    <a:xfrm rot="17542885" flipH="1">
                      <a:off x="1272" y="3636"/>
                      <a:ext cx="856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24" name="Group 92"/>
                  <p:cNvGrpSpPr>
                    <a:grpSpLocks/>
                  </p:cNvGrpSpPr>
                  <p:nvPr/>
                </p:nvGrpSpPr>
                <p:grpSpPr bwMode="auto"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74845" name="Freeform 93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442" y="2695"/>
                      <a:ext cx="1711" cy="30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accent2"/>
                        </a:gs>
                      </a:gsLst>
                      <a:lin ang="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46" name="Freeform 94"/>
                    <p:cNvSpPr>
                      <a:spLocks/>
                    </p:cNvSpPr>
                    <p:nvPr/>
                  </p:nvSpPr>
                  <p:spPr bwMode="hidden">
                    <a:xfrm rot="16782062" flipH="1">
                      <a:off x="1734" y="3898"/>
                      <a:ext cx="918" cy="473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29" name="Group 95"/>
                  <p:cNvGrpSpPr>
                    <a:grpSpLocks/>
                  </p:cNvGrpSpPr>
                  <p:nvPr/>
                </p:nvGrpSpPr>
                <p:grpSpPr bwMode="auto"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74848" name="Freeform 96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2628" y="2423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49" name="Freeform 97"/>
                    <p:cNvSpPr>
                      <a:spLocks/>
                    </p:cNvSpPr>
                    <p:nvPr/>
                  </p:nvSpPr>
                  <p:spPr bwMode="hidden">
                    <a:xfrm rot="3144576">
                      <a:off x="3751" y="3436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32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74851" name="Freeform 99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2506" y="2541"/>
                      <a:ext cx="1650" cy="29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52" name="Freeform 100"/>
                    <p:cNvSpPr>
                      <a:spLocks/>
                    </p:cNvSpPr>
                    <p:nvPr/>
                  </p:nvSpPr>
                  <p:spPr bwMode="hidden">
                    <a:xfrm rot="3745735">
                      <a:off x="3387" y="3615"/>
                      <a:ext cx="885" cy="469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35" name="Group 101"/>
                  <p:cNvGrpSpPr>
                    <a:grpSpLocks/>
                  </p:cNvGrpSpPr>
                  <p:nvPr/>
                </p:nvGrpSpPr>
                <p:grpSpPr bwMode="auto"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74854" name="Freeform 102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2328" y="2661"/>
                      <a:ext cx="1601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55" name="Freeform 103"/>
                    <p:cNvSpPr>
                      <a:spLocks/>
                    </p:cNvSpPr>
                    <p:nvPr/>
                  </p:nvSpPr>
                  <p:spPr bwMode="hidden">
                    <a:xfrm rot="4286818">
                      <a:off x="3002" y="3747"/>
                      <a:ext cx="859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38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74857" name="Freeform 105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206" y="2714"/>
                      <a:ext cx="1471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58" name="Freeform 106"/>
                    <p:cNvSpPr>
                      <a:spLocks/>
                    </p:cNvSpPr>
                    <p:nvPr/>
                  </p:nvSpPr>
                  <p:spPr bwMode="hidden">
                    <a:xfrm rot="4898956">
                      <a:off x="2636" y="3732"/>
                      <a:ext cx="790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grpSp>
                <p:nvGrpSpPr>
                  <p:cNvPr id="74841" name="Group 107"/>
                  <p:cNvGrpSpPr>
                    <a:grpSpLocks/>
                  </p:cNvGrpSpPr>
                  <p:nvPr/>
                </p:nvGrpSpPr>
                <p:grpSpPr bwMode="auto"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74860" name="Freeform 108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1900" y="2760"/>
                      <a:ext cx="1437" cy="18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04"/>
                        </a:cxn>
                        <a:cxn ang="0">
                          <a:pos x="864" y="168"/>
                        </a:cxn>
                        <a:cxn ang="0">
                          <a:pos x="1776" y="24"/>
                        </a:cxn>
                        <a:cxn ang="0">
                          <a:pos x="2736" y="24"/>
                        </a:cxn>
                        <a:cxn ang="0">
                          <a:pos x="2720" y="103"/>
                        </a:cxn>
                        <a:cxn ang="0">
                          <a:pos x="1764" y="103"/>
                        </a:cxn>
                        <a:cxn ang="0">
                          <a:pos x="654" y="292"/>
                        </a:cxn>
                        <a:cxn ang="0">
                          <a:pos x="0" y="504"/>
                        </a:cxn>
                      </a:cxnLst>
                      <a:rect l="0" t="0" r="r" b="b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/>
                        </a:gs>
                        <a:gs pos="100000">
                          <a:schemeClr val="folHlink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74861" name="Freeform 109"/>
                    <p:cNvSpPr>
                      <a:spLocks/>
                    </p:cNvSpPr>
                    <p:nvPr/>
                  </p:nvSpPr>
                  <p:spPr bwMode="hidden">
                    <a:xfrm rot="5755659">
                      <a:off x="2049" y="3787"/>
                      <a:ext cx="771" cy="295"/>
                    </a:xfrm>
                    <a:custGeom>
                      <a:avLst/>
                      <a:gdLst/>
                      <a:ahLst/>
                      <a:cxnLst>
                        <a:cxn ang="0">
                          <a:pos x="5" y="8"/>
                        </a:cxn>
                        <a:cxn ang="0">
                          <a:pos x="485" y="56"/>
                        </a:cxn>
                        <a:cxn ang="0">
                          <a:pos x="1157" y="200"/>
                        </a:cxn>
                        <a:cxn ang="0">
                          <a:pos x="1611" y="432"/>
                        </a:cxn>
                        <a:cxn ang="0">
                          <a:pos x="1756" y="609"/>
                        </a:cxn>
                        <a:cxn ang="0">
                          <a:pos x="1689" y="787"/>
                        </a:cxn>
                        <a:cxn ang="0">
                          <a:pos x="1589" y="632"/>
                        </a:cxn>
                        <a:cxn ang="0">
                          <a:pos x="1389" y="454"/>
                        </a:cxn>
                        <a:cxn ang="0">
                          <a:pos x="1109" y="296"/>
                        </a:cxn>
                        <a:cxn ang="0">
                          <a:pos x="581" y="152"/>
                        </a:cxn>
                        <a:cxn ang="0">
                          <a:pos x="0" y="76"/>
                        </a:cxn>
                        <a:cxn ang="0">
                          <a:pos x="5" y="8"/>
                        </a:cxn>
                      </a:cxnLst>
                      <a:rect l="0" t="0" r="r" b="b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</p:grpSp>
          </p:grpSp>
          <p:grpSp>
            <p:nvGrpSpPr>
              <p:cNvPr id="74844" name="Group 110"/>
              <p:cNvGrpSpPr>
                <a:grpSpLocks/>
              </p:cNvGrpSpPr>
              <p:nvPr/>
            </p:nvGrpSpPr>
            <p:grpSpPr bwMode="auto"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74847" name="Group 111"/>
                <p:cNvGrpSpPr>
                  <a:grpSpLocks/>
                </p:cNvGrpSpPr>
                <p:nvPr/>
              </p:nvGrpSpPr>
              <p:grpSpPr bwMode="auto"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74864" name="Arc 112"/>
                  <p:cNvSpPr>
                    <a:spLocks/>
                  </p:cNvSpPr>
                  <p:nvPr/>
                </p:nvSpPr>
                <p:spPr bwMode="hidden">
                  <a:xfrm flipV="1">
                    <a:off x="2966" y="456"/>
                    <a:ext cx="2567" cy="2046"/>
                  </a:xfrm>
                  <a:custGeom>
                    <a:avLst/>
                    <a:gdLst>
                      <a:gd name="G0" fmla="+- 17826 0 0"/>
                      <a:gd name="G1" fmla="+- 0 0 0"/>
                      <a:gd name="G2" fmla="+- 21600 0 0"/>
                      <a:gd name="T0" fmla="*/ 36729 w 36729"/>
                      <a:gd name="T1" fmla="*/ 10451 h 21600"/>
                      <a:gd name="T2" fmla="*/ 0 w 36729"/>
                      <a:gd name="T3" fmla="*/ 12197 h 21600"/>
                      <a:gd name="T4" fmla="*/ 17826 w 36729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29" h="21600" fill="none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 extrusionOk="0">
                        <a:moveTo>
                          <a:pt x="36729" y="10451"/>
                        </a:moveTo>
                        <a:cubicBezTo>
                          <a:pt x="32926" y="17330"/>
                          <a:pt x="25686" y="21599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65" name="Arc 113"/>
                  <p:cNvSpPr>
                    <a:spLocks/>
                  </p:cNvSpPr>
                  <p:nvPr/>
                </p:nvSpPr>
                <p:spPr bwMode="hidden">
                  <a:xfrm flipH="1">
                    <a:off x="388" y="1601"/>
                    <a:ext cx="2016" cy="2379"/>
                  </a:xfrm>
                  <a:custGeom>
                    <a:avLst/>
                    <a:gdLst>
                      <a:gd name="G0" fmla="+- 8873 0 0"/>
                      <a:gd name="G1" fmla="+- 21600 0 0"/>
                      <a:gd name="G2" fmla="+- 21600 0 0"/>
                      <a:gd name="T0" fmla="*/ 0 w 30473"/>
                      <a:gd name="T1" fmla="*/ 1907 h 22305"/>
                      <a:gd name="T2" fmla="*/ 30462 w 30473"/>
                      <a:gd name="T3" fmla="*/ 22305 h 22305"/>
                      <a:gd name="T4" fmla="*/ 8873 w 30473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473" h="22305" fill="none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 extrusionOk="0">
                        <a:moveTo>
                          <a:pt x="-1" y="1906"/>
                        </a:moveTo>
                        <a:cubicBezTo>
                          <a:pt x="2789" y="649"/>
                          <a:pt x="5813" y="-1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66" name="Arc 114"/>
                  <p:cNvSpPr>
                    <a:spLocks/>
                  </p:cNvSpPr>
                  <p:nvPr/>
                </p:nvSpPr>
                <p:spPr bwMode="hidden">
                  <a:xfrm>
                    <a:off x="3029" y="1181"/>
                    <a:ext cx="1426" cy="2379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4812"/>
                      <a:gd name="T1" fmla="*/ 4512 h 22305"/>
                      <a:gd name="T2" fmla="*/ 34801 w 34812"/>
                      <a:gd name="T3" fmla="*/ 22305 h 22305"/>
                      <a:gd name="T4" fmla="*/ 13212 w 34812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812" h="22305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67" name="Arc 115"/>
                  <p:cNvSpPr>
                    <a:spLocks/>
                  </p:cNvSpPr>
                  <p:nvPr/>
                </p:nvSpPr>
                <p:spPr bwMode="hidden">
                  <a:xfrm flipH="1">
                    <a:off x="74" y="813"/>
                    <a:ext cx="2540" cy="2379"/>
                  </a:xfrm>
                  <a:custGeom>
                    <a:avLst/>
                    <a:gdLst>
                      <a:gd name="G0" fmla="+- 15230 0 0"/>
                      <a:gd name="G1" fmla="+- 21600 0 0"/>
                      <a:gd name="G2" fmla="+- 21600 0 0"/>
                      <a:gd name="T0" fmla="*/ 0 w 36830"/>
                      <a:gd name="T1" fmla="*/ 6283 h 22305"/>
                      <a:gd name="T2" fmla="*/ 36819 w 36830"/>
                      <a:gd name="T3" fmla="*/ 22305 h 22305"/>
                      <a:gd name="T4" fmla="*/ 15230 w 36830"/>
                      <a:gd name="T5" fmla="*/ 21600 h 223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830" h="22305" fill="none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 extrusionOk="0">
                        <a:moveTo>
                          <a:pt x="0" y="6283"/>
                        </a:moveTo>
                        <a:cubicBezTo>
                          <a:pt x="4047" y="2258"/>
                          <a:pt x="9522" y="-1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68" name="Arc 116"/>
                  <p:cNvSpPr>
                    <a:spLocks/>
                  </p:cNvSpPr>
                  <p:nvPr/>
                </p:nvSpPr>
                <p:spPr bwMode="hidden">
                  <a:xfrm flipH="1">
                    <a:off x="790" y="313"/>
                    <a:ext cx="1850" cy="2304"/>
                  </a:xfrm>
                  <a:custGeom>
                    <a:avLst/>
                    <a:gdLst>
                      <a:gd name="G0" fmla="+- 18231 0 0"/>
                      <a:gd name="G1" fmla="+- 21600 0 0"/>
                      <a:gd name="G2" fmla="+- 21600 0 0"/>
                      <a:gd name="T0" fmla="*/ 0 w 31881"/>
                      <a:gd name="T1" fmla="*/ 10016 h 21600"/>
                      <a:gd name="T2" fmla="*/ 31881 w 31881"/>
                      <a:gd name="T3" fmla="*/ 4860 h 21600"/>
                      <a:gd name="T4" fmla="*/ 18231 w 31881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881" h="21600" fill="none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 extrusionOk="0">
                        <a:moveTo>
                          <a:pt x="-1" y="10015"/>
                        </a:moveTo>
                        <a:cubicBezTo>
                          <a:pt x="3963" y="3778"/>
                          <a:pt x="10840" y="-1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69" name="Arc 117"/>
                  <p:cNvSpPr>
                    <a:spLocks/>
                  </p:cNvSpPr>
                  <p:nvPr/>
                </p:nvSpPr>
                <p:spPr bwMode="hidden">
                  <a:xfrm>
                    <a:off x="2763" y="1281"/>
                    <a:ext cx="764" cy="2304"/>
                  </a:xfrm>
                  <a:custGeom>
                    <a:avLst/>
                    <a:gdLst>
                      <a:gd name="G0" fmla="+- 13212 0 0"/>
                      <a:gd name="G1" fmla="+- 21600 0 0"/>
                      <a:gd name="G2" fmla="+- 21600 0 0"/>
                      <a:gd name="T0" fmla="*/ 0 w 31146"/>
                      <a:gd name="T1" fmla="*/ 4512 h 21600"/>
                      <a:gd name="T2" fmla="*/ 31146 w 31146"/>
                      <a:gd name="T3" fmla="*/ 9561 h 21600"/>
                      <a:gd name="T4" fmla="*/ 13212 w 31146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46" h="21600" fill="none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 extrusionOk="0">
                        <a:moveTo>
                          <a:pt x="-1" y="4511"/>
                        </a:moveTo>
                        <a:cubicBezTo>
                          <a:pt x="3783" y="1586"/>
                          <a:pt x="8429" y="-1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4870" name="Freeform 118"/>
                  <p:cNvSpPr>
                    <a:spLocks/>
                  </p:cNvSpPr>
                  <p:nvPr/>
                </p:nvSpPr>
                <p:spPr bwMode="hidden">
                  <a:xfrm flipH="1">
                    <a:off x="1800" y="438"/>
                    <a:ext cx="418" cy="1524"/>
                  </a:xfrm>
                  <a:custGeom>
                    <a:avLst/>
                    <a:gdLst/>
                    <a:ahLst/>
                    <a:cxnLst>
                      <a:cxn ang="0">
                        <a:pos x="0" y="64"/>
                      </a:cxn>
                      <a:cxn ang="0">
                        <a:pos x="240" y="16"/>
                      </a:cxn>
                      <a:cxn ang="0">
                        <a:pos x="96" y="160"/>
                      </a:cxn>
                      <a:cxn ang="0">
                        <a:pos x="336" y="160"/>
                      </a:cxn>
                      <a:cxn ang="0">
                        <a:pos x="192" y="304"/>
                      </a:cxn>
                      <a:cxn ang="0">
                        <a:pos x="384" y="352"/>
                      </a:cxn>
                      <a:cxn ang="0">
                        <a:pos x="288" y="448"/>
                      </a:cxn>
                      <a:cxn ang="0">
                        <a:pos x="480" y="496"/>
                      </a:cxn>
                      <a:cxn ang="0">
                        <a:pos x="384" y="592"/>
                      </a:cxn>
                      <a:cxn ang="0">
                        <a:pos x="528" y="640"/>
                      </a:cxn>
                      <a:cxn ang="0">
                        <a:pos x="480" y="736"/>
                      </a:cxn>
                      <a:cxn ang="0">
                        <a:pos x="576" y="832"/>
                      </a:cxn>
                      <a:cxn ang="0">
                        <a:pos x="576" y="928"/>
                      </a:cxn>
                      <a:cxn ang="0">
                        <a:pos x="672" y="1072"/>
                      </a:cxn>
                      <a:cxn ang="0">
                        <a:pos x="624" y="1216"/>
                      </a:cxn>
                      <a:cxn ang="0">
                        <a:pos x="720" y="1312"/>
                      </a:cxn>
                      <a:cxn ang="0">
                        <a:pos x="672" y="1456"/>
                      </a:cxn>
                      <a:cxn ang="0">
                        <a:pos x="720" y="1600"/>
                      </a:cxn>
                      <a:cxn ang="0">
                        <a:pos x="672" y="1696"/>
                      </a:cxn>
                      <a:cxn ang="0">
                        <a:pos x="768" y="1840"/>
                      </a:cxn>
                      <a:cxn ang="0">
                        <a:pos x="720" y="1984"/>
                      </a:cxn>
                      <a:cxn ang="0">
                        <a:pos x="768" y="2176"/>
                      </a:cxn>
                      <a:cxn ang="0">
                        <a:pos x="720" y="2224"/>
                      </a:cxn>
                      <a:cxn ang="0">
                        <a:pos x="768" y="2368"/>
                      </a:cxn>
                    </a:cxnLst>
                    <a:rect l="0" t="0" r="r" b="b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>
                    <a:solidFill>
                      <a:schemeClr val="folHlink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74871" name="Freeform 119"/>
                <p:cNvSpPr>
                  <a:spLocks/>
                </p:cNvSpPr>
                <p:nvPr/>
              </p:nvSpPr>
              <p:spPr bwMode="hidden">
                <a:xfrm rot="20253369">
                  <a:off x="3280" y="1529"/>
                  <a:ext cx="442" cy="837"/>
                </a:xfrm>
                <a:custGeom>
                  <a:avLst/>
                  <a:gdLst/>
                  <a:ahLst/>
                  <a:cxnLst>
                    <a:cxn ang="0">
                      <a:pos x="0" y="64"/>
                    </a:cxn>
                    <a:cxn ang="0">
                      <a:pos x="240" y="16"/>
                    </a:cxn>
                    <a:cxn ang="0">
                      <a:pos x="96" y="160"/>
                    </a:cxn>
                    <a:cxn ang="0">
                      <a:pos x="336" y="160"/>
                    </a:cxn>
                    <a:cxn ang="0">
                      <a:pos x="192" y="304"/>
                    </a:cxn>
                    <a:cxn ang="0">
                      <a:pos x="384" y="352"/>
                    </a:cxn>
                    <a:cxn ang="0">
                      <a:pos x="288" y="448"/>
                    </a:cxn>
                    <a:cxn ang="0">
                      <a:pos x="480" y="496"/>
                    </a:cxn>
                    <a:cxn ang="0">
                      <a:pos x="384" y="592"/>
                    </a:cxn>
                    <a:cxn ang="0">
                      <a:pos x="528" y="640"/>
                    </a:cxn>
                    <a:cxn ang="0">
                      <a:pos x="480" y="736"/>
                    </a:cxn>
                    <a:cxn ang="0">
                      <a:pos x="576" y="832"/>
                    </a:cxn>
                    <a:cxn ang="0">
                      <a:pos x="576" y="928"/>
                    </a:cxn>
                    <a:cxn ang="0">
                      <a:pos x="672" y="1072"/>
                    </a:cxn>
                    <a:cxn ang="0">
                      <a:pos x="624" y="1216"/>
                    </a:cxn>
                    <a:cxn ang="0">
                      <a:pos x="720" y="1312"/>
                    </a:cxn>
                    <a:cxn ang="0">
                      <a:pos x="672" y="1456"/>
                    </a:cxn>
                    <a:cxn ang="0">
                      <a:pos x="720" y="1600"/>
                    </a:cxn>
                    <a:cxn ang="0">
                      <a:pos x="672" y="1696"/>
                    </a:cxn>
                    <a:cxn ang="0">
                      <a:pos x="768" y="1840"/>
                    </a:cxn>
                    <a:cxn ang="0">
                      <a:pos x="720" y="1984"/>
                    </a:cxn>
                    <a:cxn ang="0">
                      <a:pos x="768" y="2176"/>
                    </a:cxn>
                    <a:cxn ang="0">
                      <a:pos x="720" y="2224"/>
                    </a:cxn>
                    <a:cxn ang="0">
                      <a:pos x="768" y="2368"/>
                    </a:cxn>
                  </a:cxnLst>
                  <a:rect l="0" t="0" r="r" b="b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grpSp>
          <p:nvGrpSpPr>
            <p:cNvPr id="74850" name="Group 120"/>
            <p:cNvGrpSpPr>
              <a:grpSpLocks/>
            </p:cNvGrpSpPr>
            <p:nvPr/>
          </p:nvGrpSpPr>
          <p:grpSpPr bwMode="auto"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74873" name="Freeform 121"/>
              <p:cNvSpPr>
                <a:spLocks/>
              </p:cNvSpPr>
              <p:nvPr/>
            </p:nvSpPr>
            <p:spPr bwMode="hidden">
              <a:xfrm flipH="1">
                <a:off x="1934" y="2382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74" name="Arc 122"/>
              <p:cNvSpPr>
                <a:spLocks/>
              </p:cNvSpPr>
              <p:nvPr/>
            </p:nvSpPr>
            <p:spPr bwMode="hidden">
              <a:xfrm flipH="1">
                <a:off x="1054" y="1851"/>
                <a:ext cx="2122" cy="2304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75" name="Arc 123"/>
              <p:cNvSpPr>
                <a:spLocks/>
              </p:cNvSpPr>
              <p:nvPr/>
            </p:nvSpPr>
            <p:spPr bwMode="hidden">
              <a:xfrm flipH="1">
                <a:off x="1266" y="1480"/>
                <a:ext cx="1244" cy="2379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76" name="Arc 124"/>
              <p:cNvSpPr>
                <a:spLocks/>
              </p:cNvSpPr>
              <p:nvPr/>
            </p:nvSpPr>
            <p:spPr bwMode="hidden">
              <a:xfrm flipH="1">
                <a:off x="210" y="1168"/>
                <a:ext cx="2376" cy="2379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77" name="Arc 125"/>
              <p:cNvSpPr>
                <a:spLocks/>
              </p:cNvSpPr>
              <p:nvPr/>
            </p:nvSpPr>
            <p:spPr bwMode="hidden">
              <a:xfrm>
                <a:off x="2840" y="1503"/>
                <a:ext cx="381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78" name="Arc 126"/>
              <p:cNvSpPr>
                <a:spLocks/>
              </p:cNvSpPr>
              <p:nvPr/>
            </p:nvSpPr>
            <p:spPr bwMode="hidden">
              <a:xfrm>
                <a:off x="2940" y="1492"/>
                <a:ext cx="1004" cy="2379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79" name="Freeform 127"/>
              <p:cNvSpPr>
                <a:spLocks/>
              </p:cNvSpPr>
              <p:nvPr/>
            </p:nvSpPr>
            <p:spPr bwMode="hidden">
              <a:xfrm>
                <a:off x="3301" y="2635"/>
                <a:ext cx="485" cy="147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0" name="Freeform 128"/>
              <p:cNvSpPr>
                <a:spLocks/>
              </p:cNvSpPr>
              <p:nvPr/>
            </p:nvSpPr>
            <p:spPr bwMode="hidden">
              <a:xfrm rot="19660755" flipV="1">
                <a:off x="2546" y="2150"/>
                <a:ext cx="442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1" name="Freeform 129"/>
              <p:cNvSpPr>
                <a:spLocks/>
              </p:cNvSpPr>
              <p:nvPr/>
            </p:nvSpPr>
            <p:spPr bwMode="hidden">
              <a:xfrm flipH="1">
                <a:off x="489" y="2504"/>
                <a:ext cx="1085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2" name="Freeform 130"/>
              <p:cNvSpPr>
                <a:spLocks/>
              </p:cNvSpPr>
              <p:nvPr/>
            </p:nvSpPr>
            <p:spPr bwMode="hidden">
              <a:xfrm flipH="1">
                <a:off x="1000" y="893"/>
                <a:ext cx="696" cy="152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3" name="Freeform 131"/>
              <p:cNvSpPr>
                <a:spLocks/>
              </p:cNvSpPr>
              <p:nvPr/>
            </p:nvSpPr>
            <p:spPr bwMode="hidden">
              <a:xfrm>
                <a:off x="4401" y="2280"/>
                <a:ext cx="1007" cy="1601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4" name="Freeform 132"/>
              <p:cNvSpPr>
                <a:spLocks/>
              </p:cNvSpPr>
              <p:nvPr/>
            </p:nvSpPr>
            <p:spPr bwMode="hidden">
              <a:xfrm>
                <a:off x="3878" y="1470"/>
                <a:ext cx="1518" cy="106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5" name="Freeform 133"/>
              <p:cNvSpPr>
                <a:spLocks/>
              </p:cNvSpPr>
              <p:nvPr/>
            </p:nvSpPr>
            <p:spPr bwMode="hidden">
              <a:xfrm>
                <a:off x="3934" y="337"/>
                <a:ext cx="663" cy="1434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4886" name="Freeform 134"/>
              <p:cNvSpPr>
                <a:spLocks/>
              </p:cNvSpPr>
              <p:nvPr/>
            </p:nvSpPr>
            <p:spPr bwMode="hidden">
              <a:xfrm rot="1346631" flipH="1">
                <a:off x="1702" y="1506"/>
                <a:ext cx="442" cy="83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74887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4888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4889" name="Rectangle 13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4890" name="Rectangle 13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4891" name="Rectangle 13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2DD0EE8-8D0D-401C-85CD-CC17AC1231A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29.07.2014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7161EF-34E9-46CD-97FE-C137BFA1DE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E5D1DB-1C86-464C-9539-ADCE64EDCDC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EBD5F-E6F4-405E-A4EA-2D38033D123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C0972-1F7B-4E2C-9066-48A897FFA1B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1A321-7FFA-4529-8929-D1FE924C38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D6EB7-7D35-4AEE-936A-2FB1A16C894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993097-2B1E-49E6-8380-6FC2A991B9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C13ED-7050-4677-9EAF-6D93AFDF9B6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3AFA7-FFC3-4142-B57B-8BC02D06CD8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D51BAA-7B69-4CF3-AAC0-BFDACD432A5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29.07.2014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09AEEB-11FC-4856-9D2F-49536B0B12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FD8DF-45CA-4D91-BB50-BC0B04C841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D670D-AF49-4061-9ED3-FEC60FF09D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4B5FD-7EC7-4CA2-8BDB-856BE89C2A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6722-BF1A-440D-9D26-0F98BC33BAD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E4F9C-6279-49CA-9D3D-2DD9F4296E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BB544-F905-4B27-BE88-7C734F57CE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0FCA1-4B4C-4E44-B83D-72BDCEA3B9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DBC056B-EF62-467D-A714-D7951675E8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72CC2-7C89-4F9E-A814-C680FA5693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.wmf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2291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2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3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4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5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6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7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8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99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0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1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2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3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4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5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6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7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8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09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10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/>
              <a:ahLst/>
              <a:cxnLst>
                <a:cxn ang="0">
                  <a:pos x="5700" y="86"/>
                </a:cxn>
                <a:cxn ang="0">
                  <a:pos x="5508" y="86"/>
                </a:cxn>
                <a:cxn ang="0">
                  <a:pos x="5454" y="76"/>
                </a:cxn>
                <a:cxn ang="0">
                  <a:pos x="5448" y="65"/>
                </a:cxn>
                <a:cxn ang="0">
                  <a:pos x="5442" y="44"/>
                </a:cxn>
                <a:cxn ang="0">
                  <a:pos x="5414" y="18"/>
                </a:cxn>
                <a:cxn ang="0">
                  <a:pos x="5332" y="7"/>
                </a:cxn>
                <a:cxn ang="0">
                  <a:pos x="5051" y="22"/>
                </a:cxn>
                <a:cxn ang="0">
                  <a:pos x="4986" y="55"/>
                </a:cxn>
                <a:cxn ang="0">
                  <a:pos x="4854" y="102"/>
                </a:cxn>
                <a:cxn ang="0">
                  <a:pos x="4740" y="112"/>
                </a:cxn>
                <a:cxn ang="0">
                  <a:pos x="4662" y="91"/>
                </a:cxn>
                <a:cxn ang="0">
                  <a:pos x="4598" y="25"/>
                </a:cxn>
                <a:cxn ang="0">
                  <a:pos x="4514" y="9"/>
                </a:cxn>
                <a:cxn ang="0">
                  <a:pos x="4410" y="39"/>
                </a:cxn>
                <a:cxn ang="0">
                  <a:pos x="4236" y="81"/>
                </a:cxn>
                <a:cxn ang="0">
                  <a:pos x="4020" y="102"/>
                </a:cxn>
                <a:cxn ang="0">
                  <a:pos x="3810" y="102"/>
                </a:cxn>
                <a:cxn ang="0">
                  <a:pos x="3654" y="76"/>
                </a:cxn>
                <a:cxn ang="0">
                  <a:pos x="3594" y="50"/>
                </a:cxn>
                <a:cxn ang="0">
                  <a:pos x="3528" y="44"/>
                </a:cxn>
                <a:cxn ang="0">
                  <a:pos x="3480" y="55"/>
                </a:cxn>
                <a:cxn ang="0">
                  <a:pos x="3420" y="76"/>
                </a:cxn>
                <a:cxn ang="0">
                  <a:pos x="3048" y="112"/>
                </a:cxn>
                <a:cxn ang="0">
                  <a:pos x="2844" y="128"/>
                </a:cxn>
                <a:cxn ang="0">
                  <a:pos x="2742" y="117"/>
                </a:cxn>
                <a:cxn ang="0">
                  <a:pos x="2710" y="56"/>
                </a:cxn>
                <a:cxn ang="0">
                  <a:pos x="2658" y="50"/>
                </a:cxn>
                <a:cxn ang="0">
                  <a:pos x="2558" y="95"/>
                </a:cxn>
                <a:cxn ang="0">
                  <a:pos x="2444" y="109"/>
                </a:cxn>
                <a:cxn ang="0">
                  <a:pos x="2322" y="91"/>
                </a:cxn>
                <a:cxn ang="0">
                  <a:pos x="2274" y="70"/>
                </a:cxn>
                <a:cxn ang="0">
                  <a:pos x="2185" y="3"/>
                </a:cxn>
                <a:cxn ang="0">
                  <a:pos x="2048" y="64"/>
                </a:cxn>
                <a:cxn ang="0">
                  <a:pos x="1794" y="102"/>
                </a:cxn>
                <a:cxn ang="0">
                  <a:pos x="1560" y="91"/>
                </a:cxn>
                <a:cxn ang="0">
                  <a:pos x="1482" y="76"/>
                </a:cxn>
                <a:cxn ang="0">
                  <a:pos x="1428" y="50"/>
                </a:cxn>
                <a:cxn ang="0">
                  <a:pos x="1374" y="44"/>
                </a:cxn>
                <a:cxn ang="0">
                  <a:pos x="1308" y="55"/>
                </a:cxn>
                <a:cxn ang="0">
                  <a:pos x="1140" y="107"/>
                </a:cxn>
                <a:cxn ang="0">
                  <a:pos x="948" y="143"/>
                </a:cxn>
                <a:cxn ang="0">
                  <a:pos x="708" y="138"/>
                </a:cxn>
                <a:cxn ang="0">
                  <a:pos x="534" y="96"/>
                </a:cxn>
                <a:cxn ang="0">
                  <a:pos x="444" y="55"/>
                </a:cxn>
                <a:cxn ang="0">
                  <a:pos x="396" y="34"/>
                </a:cxn>
                <a:cxn ang="0">
                  <a:pos x="378" y="39"/>
                </a:cxn>
                <a:cxn ang="0">
                  <a:pos x="342" y="70"/>
                </a:cxn>
                <a:cxn ang="0">
                  <a:pos x="288" y="96"/>
                </a:cxn>
                <a:cxn ang="0">
                  <a:pos x="192" y="112"/>
                </a:cxn>
                <a:cxn ang="0">
                  <a:pos x="90" y="112"/>
                </a:cxn>
                <a:cxn ang="0">
                  <a:pos x="0" y="96"/>
                </a:cxn>
                <a:cxn ang="0">
                  <a:pos x="5760" y="44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11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/>
              <a:ahLst/>
              <a:cxnLst>
                <a:cxn ang="0">
                  <a:pos x="4993" y="66"/>
                </a:cxn>
                <a:cxn ang="0">
                  <a:pos x="4771" y="132"/>
                </a:cxn>
                <a:cxn ang="0">
                  <a:pos x="4640" y="96"/>
                </a:cxn>
                <a:cxn ang="0">
                  <a:pos x="4598" y="36"/>
                </a:cxn>
                <a:cxn ang="0">
                  <a:pos x="4478" y="30"/>
                </a:cxn>
                <a:cxn ang="0">
                  <a:pos x="4186" y="108"/>
                </a:cxn>
                <a:cxn ang="0">
                  <a:pos x="3815" y="120"/>
                </a:cxn>
                <a:cxn ang="0">
                  <a:pos x="3617" y="72"/>
                </a:cxn>
                <a:cxn ang="0">
                  <a:pos x="3510" y="60"/>
                </a:cxn>
                <a:cxn ang="0">
                  <a:pos x="3336" y="96"/>
                </a:cxn>
                <a:cxn ang="0">
                  <a:pos x="2846" y="150"/>
                </a:cxn>
                <a:cxn ang="0">
                  <a:pos x="2703" y="96"/>
                </a:cxn>
                <a:cxn ang="0">
                  <a:pos x="2619" y="90"/>
                </a:cxn>
                <a:cxn ang="0">
                  <a:pos x="2416" y="132"/>
                </a:cxn>
                <a:cxn ang="0">
                  <a:pos x="2278" y="84"/>
                </a:cxn>
                <a:cxn ang="0">
                  <a:pos x="2151" y="36"/>
                </a:cxn>
                <a:cxn ang="0">
                  <a:pos x="1947" y="120"/>
                </a:cxn>
                <a:cxn ang="0">
                  <a:pos x="1525" y="102"/>
                </a:cxn>
                <a:cxn ang="0">
                  <a:pos x="1429" y="60"/>
                </a:cxn>
                <a:cxn ang="0">
                  <a:pos x="1333" y="60"/>
                </a:cxn>
                <a:cxn ang="0">
                  <a:pos x="1058" y="150"/>
                </a:cxn>
                <a:cxn ang="0">
                  <a:pos x="652" y="150"/>
                </a:cxn>
                <a:cxn ang="0">
                  <a:pos x="442" y="66"/>
                </a:cxn>
                <a:cxn ang="0">
                  <a:pos x="377" y="48"/>
                </a:cxn>
                <a:cxn ang="0">
                  <a:pos x="305" y="108"/>
                </a:cxn>
                <a:cxn ang="0">
                  <a:pos x="144" y="138"/>
                </a:cxn>
                <a:cxn ang="0">
                  <a:pos x="0" y="96"/>
                </a:cxn>
                <a:cxn ang="0">
                  <a:pos x="167" y="120"/>
                </a:cxn>
                <a:cxn ang="0">
                  <a:pos x="323" y="84"/>
                </a:cxn>
                <a:cxn ang="0">
                  <a:pos x="383" y="24"/>
                </a:cxn>
                <a:cxn ang="0">
                  <a:pos x="460" y="60"/>
                </a:cxn>
                <a:cxn ang="0">
                  <a:pos x="706" y="144"/>
                </a:cxn>
                <a:cxn ang="0">
                  <a:pos x="1100" y="120"/>
                </a:cxn>
                <a:cxn ang="0">
                  <a:pos x="1345" y="36"/>
                </a:cxn>
                <a:cxn ang="0">
                  <a:pos x="1441" y="48"/>
                </a:cxn>
                <a:cxn ang="0">
                  <a:pos x="1561" y="90"/>
                </a:cxn>
                <a:cxn ang="0">
                  <a:pos x="1971" y="96"/>
                </a:cxn>
                <a:cxn ang="0">
                  <a:pos x="2235" y="3"/>
                </a:cxn>
                <a:cxn ang="0">
                  <a:pos x="2350" y="102"/>
                </a:cxn>
                <a:cxn ang="0">
                  <a:pos x="2559" y="96"/>
                </a:cxn>
                <a:cxn ang="0">
                  <a:pos x="2715" y="24"/>
                </a:cxn>
                <a:cxn ang="0">
                  <a:pos x="2792" y="132"/>
                </a:cxn>
                <a:cxn ang="0">
                  <a:pos x="3127" y="102"/>
                </a:cxn>
                <a:cxn ang="0">
                  <a:pos x="3486" y="48"/>
                </a:cxn>
                <a:cxn ang="0">
                  <a:pos x="3582" y="42"/>
                </a:cxn>
                <a:cxn ang="0">
                  <a:pos x="3731" y="90"/>
                </a:cxn>
                <a:cxn ang="0">
                  <a:pos x="4078" y="102"/>
                </a:cxn>
                <a:cxn ang="0">
                  <a:pos x="4419" y="30"/>
                </a:cxn>
                <a:cxn ang="0">
                  <a:pos x="4574" y="6"/>
                </a:cxn>
                <a:cxn ang="0">
                  <a:pos x="4628" y="60"/>
                </a:cxn>
                <a:cxn ang="0">
                  <a:pos x="4724" y="108"/>
                </a:cxn>
                <a:cxn ang="0">
                  <a:pos x="4927" y="84"/>
                </a:cxn>
                <a:cxn ang="0">
                  <a:pos x="5118" y="14"/>
                </a:cxn>
                <a:cxn ang="0">
                  <a:pos x="5280" y="9"/>
                </a:cxn>
                <a:cxn ang="0">
                  <a:pos x="5453" y="36"/>
                </a:cxn>
                <a:cxn ang="0">
                  <a:pos x="5465" y="72"/>
                </a:cxn>
                <a:cxn ang="0">
                  <a:pos x="5656" y="90"/>
                </a:cxn>
                <a:cxn ang="0">
                  <a:pos x="5710" y="102"/>
                </a:cxn>
                <a:cxn ang="0">
                  <a:pos x="5477" y="90"/>
                </a:cxn>
                <a:cxn ang="0">
                  <a:pos x="5453" y="60"/>
                </a:cxn>
                <a:cxn ang="0">
                  <a:pos x="5393" y="30"/>
                </a:cxn>
                <a:cxn ang="0">
                  <a:pos x="5219" y="24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312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313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314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12315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316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B106E36-FD25-4E2D-B0AA-010F637433A0}" type="datetimeFigureOut">
              <a:rPr lang="ru-RU" smtClean="0"/>
              <a:pPr/>
              <a:t>29.07.2014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dissolv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22531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2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3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4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5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6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7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8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9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0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1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2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3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4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5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6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7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48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254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255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2551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2552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2553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AADA9B04-942C-4CE6-BC8A-6EFBF7721212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26628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29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0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1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2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3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4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5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6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7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8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39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40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26642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3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4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5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6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7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8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49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0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1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2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3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4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5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6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7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8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59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0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1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2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3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4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5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6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7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8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69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0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1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2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3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4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5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6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7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8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79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0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1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2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3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4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5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6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7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8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89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0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1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2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3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4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5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6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7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8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699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0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1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2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3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4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5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06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7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8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09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0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1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2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3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4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5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6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7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8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19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0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1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2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3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4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5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6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7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8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29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0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1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2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3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4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5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6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7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8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39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0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1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2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3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4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5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6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7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8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49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0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1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2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3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4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5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6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7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8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59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60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61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62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3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4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5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6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7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8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69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70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71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72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6773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74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75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776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6777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778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6779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26780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fld id="{B88EF23D-4FF0-42A7-B5C3-CF4052B422EA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26781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dissolv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5843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E4E07B9F-F1F0-4324-81C4-46FCB7A0B18A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>
    <p:dissolv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4CFB92BB-7F59-4A2F-8719-4D65FCEBC35B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>
    <p:dissolv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59875" cy="6870700"/>
            <a:chOff x="0" y="0"/>
            <a:chExt cx="5770" cy="4328"/>
          </a:xfrm>
        </p:grpSpPr>
        <p:sp>
          <p:nvSpPr>
            <p:cNvPr id="55299" name="Rectangle 3"/>
            <p:cNvSpPr>
              <a:spLocks noChangeArrowheads="1"/>
            </p:cNvSpPr>
            <p:nvPr/>
          </p:nvSpPr>
          <p:spPr bwMode="hidden">
            <a:xfrm>
              <a:off x="0" y="4186"/>
              <a:ext cx="5089" cy="14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sp>
          <p:nvSpPr>
            <p:cNvPr id="55300" name="Rectangle 4"/>
            <p:cNvSpPr>
              <a:spLocks noChangeArrowheads="1"/>
            </p:cNvSpPr>
            <p:nvPr/>
          </p:nvSpPr>
          <p:spPr bwMode="hidden">
            <a:xfrm>
              <a:off x="0" y="0"/>
              <a:ext cx="5089" cy="12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sp>
          <p:nvSpPr>
            <p:cNvPr id="55301" name="Rectangle 5"/>
            <p:cNvSpPr>
              <a:spLocks noChangeArrowheads="1"/>
            </p:cNvSpPr>
            <p:nvPr/>
          </p:nvSpPr>
          <p:spPr bwMode="auto">
            <a:xfrm>
              <a:off x="5010" y="0"/>
              <a:ext cx="758" cy="432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8470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84706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4944" y="1"/>
              <a:ext cx="816" cy="3974"/>
              <a:chOff x="4944" y="1"/>
              <a:chExt cx="816" cy="3974"/>
            </a:xfrm>
          </p:grpSpPr>
          <p:grpSp>
            <p:nvGrpSpPr>
              <p:cNvPr id="4" name="Group 7"/>
              <p:cNvGrpSpPr>
                <a:grpSpLocks/>
              </p:cNvGrpSpPr>
              <p:nvPr userDrawn="1"/>
            </p:nvGrpSpPr>
            <p:grpSpPr bwMode="auto">
              <a:xfrm>
                <a:off x="5280" y="1"/>
                <a:ext cx="480" cy="1430"/>
                <a:chOff x="5280" y="1"/>
                <a:chExt cx="480" cy="1430"/>
              </a:xfrm>
            </p:grpSpPr>
            <p:grpSp>
              <p:nvGrpSpPr>
                <p:cNvPr id="5" name="Group 8"/>
                <p:cNvGrpSpPr>
                  <a:grpSpLocks/>
                </p:cNvGrpSpPr>
                <p:nvPr userDrawn="1"/>
              </p:nvGrpSpPr>
              <p:grpSpPr bwMode="auto">
                <a:xfrm rot="-5400000">
                  <a:off x="5484" y="0"/>
                  <a:ext cx="174" cy="176"/>
                  <a:chOff x="1657" y="323"/>
                  <a:chExt cx="1691" cy="2560"/>
                </a:xfrm>
              </p:grpSpPr>
              <p:grpSp>
                <p:nvGrpSpPr>
                  <p:cNvPr id="6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1657" y="323"/>
                    <a:ext cx="1691" cy="2560"/>
                    <a:chOff x="1657" y="323"/>
                    <a:chExt cx="1691" cy="2560"/>
                  </a:xfrm>
                </p:grpSpPr>
                <p:sp>
                  <p:nvSpPr>
                    <p:cNvPr id="55306" name="Freeform 10"/>
                    <p:cNvSpPr>
                      <a:spLocks/>
                    </p:cNvSpPr>
                    <p:nvPr/>
                  </p:nvSpPr>
                  <p:spPr bwMode="auto">
                    <a:xfrm>
                      <a:off x="2117" y="323"/>
                      <a:ext cx="1231" cy="2560"/>
                    </a:xfrm>
                    <a:custGeom>
                      <a:avLst/>
                      <a:gdLst/>
                      <a:ahLst/>
                      <a:cxnLst>
                        <a:cxn ang="0">
                          <a:pos x="337" y="283"/>
                        </a:cxn>
                        <a:cxn ang="0">
                          <a:pos x="415" y="115"/>
                        </a:cxn>
                        <a:cxn ang="0">
                          <a:pos x="583" y="7"/>
                        </a:cxn>
                        <a:cxn ang="0">
                          <a:pos x="895" y="61"/>
                        </a:cxn>
                        <a:cxn ang="0">
                          <a:pos x="1051" y="349"/>
                        </a:cxn>
                        <a:cxn ang="0">
                          <a:pos x="979" y="769"/>
                        </a:cxn>
                        <a:cxn ang="0">
                          <a:pos x="943" y="943"/>
                        </a:cxn>
                        <a:cxn ang="0">
                          <a:pos x="1105" y="1075"/>
                        </a:cxn>
                        <a:cxn ang="0">
                          <a:pos x="1231" y="1525"/>
                        </a:cxn>
                        <a:cxn ang="0">
                          <a:pos x="1123" y="1969"/>
                        </a:cxn>
                        <a:cxn ang="0">
                          <a:pos x="907" y="2077"/>
                        </a:cxn>
                        <a:cxn ang="0">
                          <a:pos x="721" y="2059"/>
                        </a:cxn>
                        <a:cxn ang="0">
                          <a:pos x="655" y="2251"/>
                        </a:cxn>
                        <a:cxn ang="0">
                          <a:pos x="529" y="2527"/>
                        </a:cxn>
                        <a:cxn ang="0">
                          <a:pos x="211" y="2509"/>
                        </a:cxn>
                        <a:cxn ang="0">
                          <a:pos x="31" y="2227"/>
                        </a:cxn>
                        <a:cxn ang="0">
                          <a:pos x="25" y="1969"/>
                        </a:cxn>
                        <a:cxn ang="0">
                          <a:pos x="145" y="1651"/>
                        </a:cxn>
                        <a:cxn ang="0">
                          <a:pos x="259" y="1513"/>
                        </a:cxn>
                        <a:cxn ang="0">
                          <a:pos x="217" y="1729"/>
                        </a:cxn>
                        <a:cxn ang="0">
                          <a:pos x="73" y="2023"/>
                        </a:cxn>
                        <a:cxn ang="0">
                          <a:pos x="169" y="2323"/>
                        </a:cxn>
                        <a:cxn ang="0">
                          <a:pos x="439" y="2431"/>
                        </a:cxn>
                        <a:cxn ang="0">
                          <a:pos x="595" y="2227"/>
                        </a:cxn>
                        <a:cxn ang="0">
                          <a:pos x="577" y="1807"/>
                        </a:cxn>
                        <a:cxn ang="0">
                          <a:pos x="493" y="1531"/>
                        </a:cxn>
                        <a:cxn ang="0">
                          <a:pos x="535" y="1459"/>
                        </a:cxn>
                        <a:cxn ang="0">
                          <a:pos x="625" y="1633"/>
                        </a:cxn>
                        <a:cxn ang="0">
                          <a:pos x="721" y="1933"/>
                        </a:cxn>
                        <a:cxn ang="0">
                          <a:pos x="967" y="1963"/>
                        </a:cxn>
                        <a:cxn ang="0">
                          <a:pos x="1135" y="1687"/>
                        </a:cxn>
                        <a:cxn ang="0">
                          <a:pos x="1117" y="1273"/>
                        </a:cxn>
                        <a:cxn ang="0">
                          <a:pos x="883" y="1057"/>
                        </a:cxn>
                        <a:cxn ang="0">
                          <a:pos x="679" y="1129"/>
                        </a:cxn>
                        <a:cxn ang="0">
                          <a:pos x="577" y="1117"/>
                        </a:cxn>
                        <a:cxn ang="0">
                          <a:pos x="619" y="1033"/>
                        </a:cxn>
                        <a:cxn ang="0">
                          <a:pos x="811" y="937"/>
                        </a:cxn>
                        <a:cxn ang="0">
                          <a:pos x="949" y="613"/>
                        </a:cxn>
                        <a:cxn ang="0">
                          <a:pos x="883" y="175"/>
                        </a:cxn>
                        <a:cxn ang="0">
                          <a:pos x="619" y="103"/>
                        </a:cxn>
                        <a:cxn ang="0">
                          <a:pos x="391" y="355"/>
                        </a:cxn>
                        <a:cxn ang="0">
                          <a:pos x="403" y="763"/>
                        </a:cxn>
                        <a:cxn ang="0">
                          <a:pos x="343" y="949"/>
                        </a:cxn>
                        <a:cxn ang="0">
                          <a:pos x="289" y="685"/>
                        </a:cxn>
                        <a:cxn ang="0">
                          <a:pos x="307" y="367"/>
                        </a:cxn>
                      </a:cxnLst>
                      <a:rect l="0" t="0" r="r" b="b"/>
                      <a:pathLst>
                        <a:path w="1231" h="2560">
                          <a:moveTo>
                            <a:pt x="307" y="367"/>
                          </a:moveTo>
                          <a:cubicBezTo>
                            <a:pt x="317" y="336"/>
                            <a:pt x="326" y="303"/>
                            <a:pt x="337" y="283"/>
                          </a:cubicBezTo>
                          <a:cubicBezTo>
                            <a:pt x="348" y="263"/>
                            <a:pt x="360" y="275"/>
                            <a:pt x="373" y="247"/>
                          </a:cubicBezTo>
                          <a:cubicBezTo>
                            <a:pt x="386" y="219"/>
                            <a:pt x="400" y="147"/>
                            <a:pt x="415" y="115"/>
                          </a:cubicBezTo>
                          <a:cubicBezTo>
                            <a:pt x="430" y="83"/>
                            <a:pt x="435" y="73"/>
                            <a:pt x="463" y="55"/>
                          </a:cubicBezTo>
                          <a:cubicBezTo>
                            <a:pt x="491" y="37"/>
                            <a:pt x="536" y="14"/>
                            <a:pt x="583" y="7"/>
                          </a:cubicBezTo>
                          <a:cubicBezTo>
                            <a:pt x="630" y="0"/>
                            <a:pt x="693" y="4"/>
                            <a:pt x="745" y="13"/>
                          </a:cubicBezTo>
                          <a:cubicBezTo>
                            <a:pt x="797" y="22"/>
                            <a:pt x="852" y="34"/>
                            <a:pt x="895" y="61"/>
                          </a:cubicBezTo>
                          <a:cubicBezTo>
                            <a:pt x="938" y="88"/>
                            <a:pt x="977" y="127"/>
                            <a:pt x="1003" y="175"/>
                          </a:cubicBezTo>
                          <a:cubicBezTo>
                            <a:pt x="1029" y="223"/>
                            <a:pt x="1044" y="287"/>
                            <a:pt x="1051" y="349"/>
                          </a:cubicBezTo>
                          <a:cubicBezTo>
                            <a:pt x="1058" y="411"/>
                            <a:pt x="1057" y="477"/>
                            <a:pt x="1045" y="547"/>
                          </a:cubicBezTo>
                          <a:cubicBezTo>
                            <a:pt x="1033" y="617"/>
                            <a:pt x="995" y="712"/>
                            <a:pt x="979" y="769"/>
                          </a:cubicBezTo>
                          <a:cubicBezTo>
                            <a:pt x="963" y="826"/>
                            <a:pt x="955" y="860"/>
                            <a:pt x="949" y="889"/>
                          </a:cubicBezTo>
                          <a:cubicBezTo>
                            <a:pt x="943" y="918"/>
                            <a:pt x="936" y="925"/>
                            <a:pt x="943" y="943"/>
                          </a:cubicBezTo>
                          <a:cubicBezTo>
                            <a:pt x="950" y="961"/>
                            <a:pt x="964" y="975"/>
                            <a:pt x="991" y="997"/>
                          </a:cubicBezTo>
                          <a:cubicBezTo>
                            <a:pt x="1018" y="1019"/>
                            <a:pt x="1069" y="1033"/>
                            <a:pt x="1105" y="1075"/>
                          </a:cubicBezTo>
                          <a:cubicBezTo>
                            <a:pt x="1141" y="1117"/>
                            <a:pt x="1186" y="1174"/>
                            <a:pt x="1207" y="1249"/>
                          </a:cubicBezTo>
                          <a:cubicBezTo>
                            <a:pt x="1228" y="1324"/>
                            <a:pt x="1231" y="1441"/>
                            <a:pt x="1231" y="1525"/>
                          </a:cubicBezTo>
                          <a:cubicBezTo>
                            <a:pt x="1231" y="1609"/>
                            <a:pt x="1225" y="1679"/>
                            <a:pt x="1207" y="1753"/>
                          </a:cubicBezTo>
                          <a:cubicBezTo>
                            <a:pt x="1189" y="1827"/>
                            <a:pt x="1153" y="1917"/>
                            <a:pt x="1123" y="1969"/>
                          </a:cubicBezTo>
                          <a:cubicBezTo>
                            <a:pt x="1093" y="2021"/>
                            <a:pt x="1063" y="2047"/>
                            <a:pt x="1027" y="2065"/>
                          </a:cubicBezTo>
                          <a:cubicBezTo>
                            <a:pt x="991" y="2083"/>
                            <a:pt x="951" y="2079"/>
                            <a:pt x="907" y="2077"/>
                          </a:cubicBezTo>
                          <a:cubicBezTo>
                            <a:pt x="863" y="2075"/>
                            <a:pt x="794" y="2056"/>
                            <a:pt x="763" y="2053"/>
                          </a:cubicBezTo>
                          <a:cubicBezTo>
                            <a:pt x="732" y="2050"/>
                            <a:pt x="733" y="2050"/>
                            <a:pt x="721" y="2059"/>
                          </a:cubicBezTo>
                          <a:cubicBezTo>
                            <a:pt x="709" y="2068"/>
                            <a:pt x="702" y="2075"/>
                            <a:pt x="691" y="2107"/>
                          </a:cubicBezTo>
                          <a:cubicBezTo>
                            <a:pt x="680" y="2139"/>
                            <a:pt x="665" y="2205"/>
                            <a:pt x="655" y="2251"/>
                          </a:cubicBezTo>
                          <a:cubicBezTo>
                            <a:pt x="645" y="2297"/>
                            <a:pt x="652" y="2337"/>
                            <a:pt x="631" y="2383"/>
                          </a:cubicBezTo>
                          <a:cubicBezTo>
                            <a:pt x="610" y="2429"/>
                            <a:pt x="574" y="2498"/>
                            <a:pt x="529" y="2527"/>
                          </a:cubicBezTo>
                          <a:cubicBezTo>
                            <a:pt x="484" y="2556"/>
                            <a:pt x="414" y="2560"/>
                            <a:pt x="361" y="2557"/>
                          </a:cubicBezTo>
                          <a:cubicBezTo>
                            <a:pt x="308" y="2554"/>
                            <a:pt x="256" y="2537"/>
                            <a:pt x="211" y="2509"/>
                          </a:cubicBezTo>
                          <a:cubicBezTo>
                            <a:pt x="166" y="2481"/>
                            <a:pt x="121" y="2436"/>
                            <a:pt x="91" y="2389"/>
                          </a:cubicBezTo>
                          <a:cubicBezTo>
                            <a:pt x="61" y="2342"/>
                            <a:pt x="46" y="2275"/>
                            <a:pt x="31" y="2227"/>
                          </a:cubicBezTo>
                          <a:cubicBezTo>
                            <a:pt x="16" y="2179"/>
                            <a:pt x="2" y="2144"/>
                            <a:pt x="1" y="2101"/>
                          </a:cubicBezTo>
                          <a:cubicBezTo>
                            <a:pt x="0" y="2058"/>
                            <a:pt x="13" y="2018"/>
                            <a:pt x="25" y="1969"/>
                          </a:cubicBezTo>
                          <a:cubicBezTo>
                            <a:pt x="37" y="1920"/>
                            <a:pt x="53" y="1860"/>
                            <a:pt x="73" y="1807"/>
                          </a:cubicBezTo>
                          <a:cubicBezTo>
                            <a:pt x="93" y="1754"/>
                            <a:pt x="122" y="1698"/>
                            <a:pt x="145" y="1651"/>
                          </a:cubicBezTo>
                          <a:cubicBezTo>
                            <a:pt x="168" y="1604"/>
                            <a:pt x="192" y="1548"/>
                            <a:pt x="211" y="1525"/>
                          </a:cubicBezTo>
                          <a:cubicBezTo>
                            <a:pt x="230" y="1502"/>
                            <a:pt x="249" y="1502"/>
                            <a:pt x="259" y="1513"/>
                          </a:cubicBezTo>
                          <a:cubicBezTo>
                            <a:pt x="269" y="1524"/>
                            <a:pt x="278" y="1555"/>
                            <a:pt x="271" y="1591"/>
                          </a:cubicBezTo>
                          <a:cubicBezTo>
                            <a:pt x="264" y="1627"/>
                            <a:pt x="242" y="1682"/>
                            <a:pt x="217" y="1729"/>
                          </a:cubicBezTo>
                          <a:cubicBezTo>
                            <a:pt x="192" y="1776"/>
                            <a:pt x="145" y="1824"/>
                            <a:pt x="121" y="1873"/>
                          </a:cubicBezTo>
                          <a:cubicBezTo>
                            <a:pt x="97" y="1922"/>
                            <a:pt x="76" y="1970"/>
                            <a:pt x="73" y="2023"/>
                          </a:cubicBezTo>
                          <a:cubicBezTo>
                            <a:pt x="70" y="2076"/>
                            <a:pt x="87" y="2141"/>
                            <a:pt x="103" y="2191"/>
                          </a:cubicBezTo>
                          <a:cubicBezTo>
                            <a:pt x="119" y="2241"/>
                            <a:pt x="140" y="2285"/>
                            <a:pt x="169" y="2323"/>
                          </a:cubicBezTo>
                          <a:cubicBezTo>
                            <a:pt x="198" y="2361"/>
                            <a:pt x="232" y="2401"/>
                            <a:pt x="277" y="2419"/>
                          </a:cubicBezTo>
                          <a:cubicBezTo>
                            <a:pt x="322" y="2437"/>
                            <a:pt x="395" y="2440"/>
                            <a:pt x="439" y="2431"/>
                          </a:cubicBezTo>
                          <a:cubicBezTo>
                            <a:pt x="483" y="2422"/>
                            <a:pt x="515" y="2399"/>
                            <a:pt x="541" y="2365"/>
                          </a:cubicBezTo>
                          <a:cubicBezTo>
                            <a:pt x="567" y="2331"/>
                            <a:pt x="583" y="2280"/>
                            <a:pt x="595" y="2227"/>
                          </a:cubicBezTo>
                          <a:cubicBezTo>
                            <a:pt x="607" y="2174"/>
                            <a:pt x="616" y="2117"/>
                            <a:pt x="613" y="2047"/>
                          </a:cubicBezTo>
                          <a:cubicBezTo>
                            <a:pt x="610" y="1977"/>
                            <a:pt x="589" y="1871"/>
                            <a:pt x="577" y="1807"/>
                          </a:cubicBezTo>
                          <a:cubicBezTo>
                            <a:pt x="565" y="1743"/>
                            <a:pt x="555" y="1709"/>
                            <a:pt x="541" y="1663"/>
                          </a:cubicBezTo>
                          <a:cubicBezTo>
                            <a:pt x="527" y="1617"/>
                            <a:pt x="502" y="1561"/>
                            <a:pt x="493" y="1531"/>
                          </a:cubicBezTo>
                          <a:cubicBezTo>
                            <a:pt x="484" y="1501"/>
                            <a:pt x="480" y="1495"/>
                            <a:pt x="487" y="1483"/>
                          </a:cubicBezTo>
                          <a:cubicBezTo>
                            <a:pt x="494" y="1471"/>
                            <a:pt x="519" y="1455"/>
                            <a:pt x="535" y="1459"/>
                          </a:cubicBezTo>
                          <a:cubicBezTo>
                            <a:pt x="551" y="1463"/>
                            <a:pt x="568" y="1478"/>
                            <a:pt x="583" y="1507"/>
                          </a:cubicBezTo>
                          <a:cubicBezTo>
                            <a:pt x="598" y="1536"/>
                            <a:pt x="610" y="1583"/>
                            <a:pt x="625" y="1633"/>
                          </a:cubicBezTo>
                          <a:cubicBezTo>
                            <a:pt x="640" y="1683"/>
                            <a:pt x="657" y="1757"/>
                            <a:pt x="673" y="1807"/>
                          </a:cubicBezTo>
                          <a:cubicBezTo>
                            <a:pt x="689" y="1857"/>
                            <a:pt x="697" y="1905"/>
                            <a:pt x="721" y="1933"/>
                          </a:cubicBezTo>
                          <a:cubicBezTo>
                            <a:pt x="745" y="1961"/>
                            <a:pt x="776" y="1970"/>
                            <a:pt x="817" y="1975"/>
                          </a:cubicBezTo>
                          <a:cubicBezTo>
                            <a:pt x="858" y="1980"/>
                            <a:pt x="926" y="1980"/>
                            <a:pt x="967" y="1963"/>
                          </a:cubicBezTo>
                          <a:cubicBezTo>
                            <a:pt x="1008" y="1946"/>
                            <a:pt x="1035" y="1919"/>
                            <a:pt x="1063" y="1873"/>
                          </a:cubicBezTo>
                          <a:cubicBezTo>
                            <a:pt x="1091" y="1827"/>
                            <a:pt x="1122" y="1761"/>
                            <a:pt x="1135" y="1687"/>
                          </a:cubicBezTo>
                          <a:cubicBezTo>
                            <a:pt x="1148" y="1613"/>
                            <a:pt x="1144" y="1498"/>
                            <a:pt x="1141" y="1429"/>
                          </a:cubicBezTo>
                          <a:cubicBezTo>
                            <a:pt x="1138" y="1360"/>
                            <a:pt x="1140" y="1325"/>
                            <a:pt x="1117" y="1273"/>
                          </a:cubicBezTo>
                          <a:cubicBezTo>
                            <a:pt x="1094" y="1221"/>
                            <a:pt x="1042" y="1153"/>
                            <a:pt x="1003" y="1117"/>
                          </a:cubicBezTo>
                          <a:cubicBezTo>
                            <a:pt x="964" y="1081"/>
                            <a:pt x="919" y="1064"/>
                            <a:pt x="883" y="1057"/>
                          </a:cubicBezTo>
                          <a:cubicBezTo>
                            <a:pt x="847" y="1050"/>
                            <a:pt x="821" y="1063"/>
                            <a:pt x="787" y="1075"/>
                          </a:cubicBezTo>
                          <a:cubicBezTo>
                            <a:pt x="753" y="1087"/>
                            <a:pt x="706" y="1117"/>
                            <a:pt x="679" y="1129"/>
                          </a:cubicBezTo>
                          <a:cubicBezTo>
                            <a:pt x="652" y="1141"/>
                            <a:pt x="642" y="1149"/>
                            <a:pt x="625" y="1147"/>
                          </a:cubicBezTo>
                          <a:cubicBezTo>
                            <a:pt x="608" y="1145"/>
                            <a:pt x="584" y="1130"/>
                            <a:pt x="577" y="1117"/>
                          </a:cubicBezTo>
                          <a:cubicBezTo>
                            <a:pt x="570" y="1104"/>
                            <a:pt x="576" y="1083"/>
                            <a:pt x="583" y="1069"/>
                          </a:cubicBezTo>
                          <a:cubicBezTo>
                            <a:pt x="590" y="1055"/>
                            <a:pt x="599" y="1043"/>
                            <a:pt x="619" y="1033"/>
                          </a:cubicBezTo>
                          <a:cubicBezTo>
                            <a:pt x="639" y="1023"/>
                            <a:pt x="671" y="1025"/>
                            <a:pt x="703" y="1009"/>
                          </a:cubicBezTo>
                          <a:cubicBezTo>
                            <a:pt x="735" y="993"/>
                            <a:pt x="780" y="965"/>
                            <a:pt x="811" y="937"/>
                          </a:cubicBezTo>
                          <a:cubicBezTo>
                            <a:pt x="842" y="909"/>
                            <a:pt x="866" y="895"/>
                            <a:pt x="889" y="841"/>
                          </a:cubicBezTo>
                          <a:cubicBezTo>
                            <a:pt x="912" y="787"/>
                            <a:pt x="939" y="696"/>
                            <a:pt x="949" y="613"/>
                          </a:cubicBezTo>
                          <a:cubicBezTo>
                            <a:pt x="959" y="530"/>
                            <a:pt x="960" y="416"/>
                            <a:pt x="949" y="343"/>
                          </a:cubicBezTo>
                          <a:cubicBezTo>
                            <a:pt x="938" y="270"/>
                            <a:pt x="914" y="215"/>
                            <a:pt x="883" y="175"/>
                          </a:cubicBezTo>
                          <a:cubicBezTo>
                            <a:pt x="852" y="135"/>
                            <a:pt x="807" y="115"/>
                            <a:pt x="763" y="103"/>
                          </a:cubicBezTo>
                          <a:cubicBezTo>
                            <a:pt x="719" y="91"/>
                            <a:pt x="665" y="90"/>
                            <a:pt x="619" y="103"/>
                          </a:cubicBezTo>
                          <a:cubicBezTo>
                            <a:pt x="573" y="116"/>
                            <a:pt x="525" y="139"/>
                            <a:pt x="487" y="181"/>
                          </a:cubicBezTo>
                          <a:cubicBezTo>
                            <a:pt x="449" y="223"/>
                            <a:pt x="412" y="301"/>
                            <a:pt x="391" y="355"/>
                          </a:cubicBezTo>
                          <a:cubicBezTo>
                            <a:pt x="370" y="409"/>
                            <a:pt x="359" y="437"/>
                            <a:pt x="361" y="505"/>
                          </a:cubicBezTo>
                          <a:cubicBezTo>
                            <a:pt x="363" y="573"/>
                            <a:pt x="399" y="691"/>
                            <a:pt x="403" y="763"/>
                          </a:cubicBezTo>
                          <a:cubicBezTo>
                            <a:pt x="407" y="835"/>
                            <a:pt x="395" y="906"/>
                            <a:pt x="385" y="937"/>
                          </a:cubicBezTo>
                          <a:cubicBezTo>
                            <a:pt x="375" y="968"/>
                            <a:pt x="356" y="957"/>
                            <a:pt x="343" y="949"/>
                          </a:cubicBezTo>
                          <a:cubicBezTo>
                            <a:pt x="330" y="941"/>
                            <a:pt x="316" y="933"/>
                            <a:pt x="307" y="889"/>
                          </a:cubicBezTo>
                          <a:cubicBezTo>
                            <a:pt x="298" y="845"/>
                            <a:pt x="294" y="755"/>
                            <a:pt x="289" y="685"/>
                          </a:cubicBezTo>
                          <a:cubicBezTo>
                            <a:pt x="284" y="615"/>
                            <a:pt x="273" y="523"/>
                            <a:pt x="277" y="469"/>
                          </a:cubicBezTo>
                          <a:cubicBezTo>
                            <a:pt x="281" y="415"/>
                            <a:pt x="297" y="398"/>
                            <a:pt x="307" y="367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  <p:sp>
                  <p:nvSpPr>
                    <p:cNvPr id="55307" name="Freeform 11"/>
                    <p:cNvSpPr>
                      <a:spLocks/>
                    </p:cNvSpPr>
                    <p:nvPr/>
                  </p:nvSpPr>
                  <p:spPr bwMode="auto">
                    <a:xfrm>
                      <a:off x="1657" y="376"/>
                      <a:ext cx="865" cy="2071"/>
                    </a:xfrm>
                    <a:custGeom>
                      <a:avLst/>
                      <a:gdLst/>
                      <a:ahLst/>
                      <a:cxnLst>
                        <a:cxn ang="0">
                          <a:pos x="785" y="530"/>
                        </a:cxn>
                        <a:cxn ang="0">
                          <a:pos x="797" y="350"/>
                        </a:cxn>
                        <a:cxn ang="0">
                          <a:pos x="863" y="206"/>
                        </a:cxn>
                        <a:cxn ang="0">
                          <a:pos x="809" y="218"/>
                        </a:cxn>
                        <a:cxn ang="0">
                          <a:pos x="749" y="218"/>
                        </a:cxn>
                        <a:cxn ang="0">
                          <a:pos x="683" y="116"/>
                        </a:cxn>
                        <a:cxn ang="0">
                          <a:pos x="611" y="32"/>
                        </a:cxn>
                        <a:cxn ang="0">
                          <a:pos x="509" y="2"/>
                        </a:cxn>
                        <a:cxn ang="0">
                          <a:pos x="407" y="20"/>
                        </a:cxn>
                        <a:cxn ang="0">
                          <a:pos x="281" y="74"/>
                        </a:cxn>
                        <a:cxn ang="0">
                          <a:pos x="173" y="206"/>
                        </a:cxn>
                        <a:cxn ang="0">
                          <a:pos x="119" y="404"/>
                        </a:cxn>
                        <a:cxn ang="0">
                          <a:pos x="131" y="590"/>
                        </a:cxn>
                        <a:cxn ang="0">
                          <a:pos x="173" y="782"/>
                        </a:cxn>
                        <a:cxn ang="0">
                          <a:pos x="197" y="884"/>
                        </a:cxn>
                        <a:cxn ang="0">
                          <a:pos x="167" y="986"/>
                        </a:cxn>
                        <a:cxn ang="0">
                          <a:pos x="65" y="1124"/>
                        </a:cxn>
                        <a:cxn ang="0">
                          <a:pos x="17" y="1298"/>
                        </a:cxn>
                        <a:cxn ang="0">
                          <a:pos x="5" y="1550"/>
                        </a:cxn>
                        <a:cxn ang="0">
                          <a:pos x="47" y="1748"/>
                        </a:cxn>
                        <a:cxn ang="0">
                          <a:pos x="131" y="1898"/>
                        </a:cxn>
                        <a:cxn ang="0">
                          <a:pos x="299" y="1988"/>
                        </a:cxn>
                        <a:cxn ang="0">
                          <a:pos x="425" y="1982"/>
                        </a:cxn>
                        <a:cxn ang="0">
                          <a:pos x="467" y="1994"/>
                        </a:cxn>
                        <a:cxn ang="0">
                          <a:pos x="497" y="2066"/>
                        </a:cxn>
                        <a:cxn ang="0">
                          <a:pos x="497" y="1964"/>
                        </a:cxn>
                        <a:cxn ang="0">
                          <a:pos x="557" y="1778"/>
                        </a:cxn>
                        <a:cxn ang="0">
                          <a:pos x="617" y="1658"/>
                        </a:cxn>
                        <a:cxn ang="0">
                          <a:pos x="581" y="1700"/>
                        </a:cxn>
                        <a:cxn ang="0">
                          <a:pos x="515" y="1820"/>
                        </a:cxn>
                        <a:cxn ang="0">
                          <a:pos x="407" y="1904"/>
                        </a:cxn>
                        <a:cxn ang="0">
                          <a:pos x="269" y="1898"/>
                        </a:cxn>
                        <a:cxn ang="0">
                          <a:pos x="179" y="1814"/>
                        </a:cxn>
                        <a:cxn ang="0">
                          <a:pos x="113" y="1640"/>
                        </a:cxn>
                        <a:cxn ang="0">
                          <a:pos x="107" y="1394"/>
                        </a:cxn>
                        <a:cxn ang="0">
                          <a:pos x="137" y="1190"/>
                        </a:cxn>
                        <a:cxn ang="0">
                          <a:pos x="203" y="1070"/>
                        </a:cxn>
                        <a:cxn ang="0">
                          <a:pos x="323" y="1022"/>
                        </a:cxn>
                        <a:cxn ang="0">
                          <a:pos x="509" y="1076"/>
                        </a:cxn>
                        <a:cxn ang="0">
                          <a:pos x="611" y="1124"/>
                        </a:cxn>
                        <a:cxn ang="0">
                          <a:pos x="665" y="1100"/>
                        </a:cxn>
                        <a:cxn ang="0">
                          <a:pos x="659" y="1046"/>
                        </a:cxn>
                        <a:cxn ang="0">
                          <a:pos x="611" y="1004"/>
                        </a:cxn>
                        <a:cxn ang="0">
                          <a:pos x="497" y="980"/>
                        </a:cxn>
                        <a:cxn ang="0">
                          <a:pos x="323" y="896"/>
                        </a:cxn>
                        <a:cxn ang="0">
                          <a:pos x="233" y="680"/>
                        </a:cxn>
                        <a:cxn ang="0">
                          <a:pos x="209" y="416"/>
                        </a:cxn>
                        <a:cxn ang="0">
                          <a:pos x="317" y="170"/>
                        </a:cxn>
                        <a:cxn ang="0">
                          <a:pos x="485" y="110"/>
                        </a:cxn>
                        <a:cxn ang="0">
                          <a:pos x="617" y="164"/>
                        </a:cxn>
                        <a:cxn ang="0">
                          <a:pos x="707" y="290"/>
                        </a:cxn>
                        <a:cxn ang="0">
                          <a:pos x="737" y="428"/>
                        </a:cxn>
                        <a:cxn ang="0">
                          <a:pos x="773" y="602"/>
                        </a:cxn>
                        <a:cxn ang="0">
                          <a:pos x="809" y="584"/>
                        </a:cxn>
                        <a:cxn ang="0">
                          <a:pos x="785" y="530"/>
                        </a:cxn>
                      </a:cxnLst>
                      <a:rect l="0" t="0" r="r" b="b"/>
                      <a:pathLst>
                        <a:path w="865" h="2071">
                          <a:moveTo>
                            <a:pt x="785" y="530"/>
                          </a:moveTo>
                          <a:cubicBezTo>
                            <a:pt x="783" y="491"/>
                            <a:pt x="784" y="404"/>
                            <a:pt x="797" y="350"/>
                          </a:cubicBezTo>
                          <a:cubicBezTo>
                            <a:pt x="810" y="296"/>
                            <a:pt x="861" y="228"/>
                            <a:pt x="863" y="206"/>
                          </a:cubicBezTo>
                          <a:cubicBezTo>
                            <a:pt x="865" y="184"/>
                            <a:pt x="828" y="216"/>
                            <a:pt x="809" y="218"/>
                          </a:cubicBezTo>
                          <a:cubicBezTo>
                            <a:pt x="790" y="220"/>
                            <a:pt x="770" y="235"/>
                            <a:pt x="749" y="218"/>
                          </a:cubicBezTo>
                          <a:cubicBezTo>
                            <a:pt x="728" y="201"/>
                            <a:pt x="706" y="147"/>
                            <a:pt x="683" y="116"/>
                          </a:cubicBezTo>
                          <a:cubicBezTo>
                            <a:pt x="660" y="85"/>
                            <a:pt x="640" y="51"/>
                            <a:pt x="611" y="32"/>
                          </a:cubicBezTo>
                          <a:cubicBezTo>
                            <a:pt x="582" y="13"/>
                            <a:pt x="543" y="4"/>
                            <a:pt x="509" y="2"/>
                          </a:cubicBezTo>
                          <a:cubicBezTo>
                            <a:pt x="475" y="0"/>
                            <a:pt x="445" y="8"/>
                            <a:pt x="407" y="20"/>
                          </a:cubicBezTo>
                          <a:cubicBezTo>
                            <a:pt x="369" y="32"/>
                            <a:pt x="320" y="43"/>
                            <a:pt x="281" y="74"/>
                          </a:cubicBezTo>
                          <a:cubicBezTo>
                            <a:pt x="242" y="105"/>
                            <a:pt x="200" y="151"/>
                            <a:pt x="173" y="206"/>
                          </a:cubicBezTo>
                          <a:cubicBezTo>
                            <a:pt x="146" y="261"/>
                            <a:pt x="126" y="340"/>
                            <a:pt x="119" y="404"/>
                          </a:cubicBezTo>
                          <a:cubicBezTo>
                            <a:pt x="112" y="468"/>
                            <a:pt x="122" y="527"/>
                            <a:pt x="131" y="590"/>
                          </a:cubicBezTo>
                          <a:cubicBezTo>
                            <a:pt x="140" y="653"/>
                            <a:pt x="162" y="733"/>
                            <a:pt x="173" y="782"/>
                          </a:cubicBezTo>
                          <a:cubicBezTo>
                            <a:pt x="184" y="831"/>
                            <a:pt x="198" y="850"/>
                            <a:pt x="197" y="884"/>
                          </a:cubicBezTo>
                          <a:cubicBezTo>
                            <a:pt x="196" y="918"/>
                            <a:pt x="189" y="946"/>
                            <a:pt x="167" y="986"/>
                          </a:cubicBezTo>
                          <a:cubicBezTo>
                            <a:pt x="145" y="1026"/>
                            <a:pt x="90" y="1072"/>
                            <a:pt x="65" y="1124"/>
                          </a:cubicBezTo>
                          <a:cubicBezTo>
                            <a:pt x="40" y="1176"/>
                            <a:pt x="27" y="1227"/>
                            <a:pt x="17" y="1298"/>
                          </a:cubicBezTo>
                          <a:cubicBezTo>
                            <a:pt x="7" y="1369"/>
                            <a:pt x="0" y="1475"/>
                            <a:pt x="5" y="1550"/>
                          </a:cubicBezTo>
                          <a:cubicBezTo>
                            <a:pt x="10" y="1625"/>
                            <a:pt x="26" y="1690"/>
                            <a:pt x="47" y="1748"/>
                          </a:cubicBezTo>
                          <a:cubicBezTo>
                            <a:pt x="68" y="1806"/>
                            <a:pt x="89" y="1858"/>
                            <a:pt x="131" y="1898"/>
                          </a:cubicBezTo>
                          <a:cubicBezTo>
                            <a:pt x="173" y="1938"/>
                            <a:pt x="250" y="1974"/>
                            <a:pt x="299" y="1988"/>
                          </a:cubicBezTo>
                          <a:cubicBezTo>
                            <a:pt x="348" y="2002"/>
                            <a:pt x="397" y="1981"/>
                            <a:pt x="425" y="1982"/>
                          </a:cubicBezTo>
                          <a:cubicBezTo>
                            <a:pt x="453" y="1983"/>
                            <a:pt x="455" y="1980"/>
                            <a:pt x="467" y="1994"/>
                          </a:cubicBezTo>
                          <a:cubicBezTo>
                            <a:pt x="479" y="2008"/>
                            <a:pt x="492" y="2071"/>
                            <a:pt x="497" y="2066"/>
                          </a:cubicBezTo>
                          <a:cubicBezTo>
                            <a:pt x="502" y="2061"/>
                            <a:pt x="487" y="2012"/>
                            <a:pt x="497" y="1964"/>
                          </a:cubicBezTo>
                          <a:cubicBezTo>
                            <a:pt x="507" y="1916"/>
                            <a:pt x="537" y="1829"/>
                            <a:pt x="557" y="1778"/>
                          </a:cubicBezTo>
                          <a:cubicBezTo>
                            <a:pt x="577" y="1727"/>
                            <a:pt x="613" y="1671"/>
                            <a:pt x="617" y="1658"/>
                          </a:cubicBezTo>
                          <a:cubicBezTo>
                            <a:pt x="621" y="1645"/>
                            <a:pt x="598" y="1673"/>
                            <a:pt x="581" y="1700"/>
                          </a:cubicBezTo>
                          <a:cubicBezTo>
                            <a:pt x="564" y="1727"/>
                            <a:pt x="544" y="1786"/>
                            <a:pt x="515" y="1820"/>
                          </a:cubicBezTo>
                          <a:cubicBezTo>
                            <a:pt x="486" y="1854"/>
                            <a:pt x="448" y="1891"/>
                            <a:pt x="407" y="1904"/>
                          </a:cubicBezTo>
                          <a:cubicBezTo>
                            <a:pt x="366" y="1917"/>
                            <a:pt x="307" y="1913"/>
                            <a:pt x="269" y="1898"/>
                          </a:cubicBezTo>
                          <a:cubicBezTo>
                            <a:pt x="231" y="1883"/>
                            <a:pt x="205" y="1857"/>
                            <a:pt x="179" y="1814"/>
                          </a:cubicBezTo>
                          <a:cubicBezTo>
                            <a:pt x="153" y="1771"/>
                            <a:pt x="125" y="1710"/>
                            <a:pt x="113" y="1640"/>
                          </a:cubicBezTo>
                          <a:cubicBezTo>
                            <a:pt x="101" y="1570"/>
                            <a:pt x="103" y="1469"/>
                            <a:pt x="107" y="1394"/>
                          </a:cubicBezTo>
                          <a:cubicBezTo>
                            <a:pt x="111" y="1319"/>
                            <a:pt x="121" y="1244"/>
                            <a:pt x="137" y="1190"/>
                          </a:cubicBezTo>
                          <a:cubicBezTo>
                            <a:pt x="153" y="1136"/>
                            <a:pt x="172" y="1098"/>
                            <a:pt x="203" y="1070"/>
                          </a:cubicBezTo>
                          <a:cubicBezTo>
                            <a:pt x="234" y="1042"/>
                            <a:pt x="272" y="1021"/>
                            <a:pt x="323" y="1022"/>
                          </a:cubicBezTo>
                          <a:cubicBezTo>
                            <a:pt x="374" y="1023"/>
                            <a:pt x="461" y="1059"/>
                            <a:pt x="509" y="1076"/>
                          </a:cubicBezTo>
                          <a:cubicBezTo>
                            <a:pt x="557" y="1093"/>
                            <a:pt x="585" y="1120"/>
                            <a:pt x="611" y="1124"/>
                          </a:cubicBezTo>
                          <a:cubicBezTo>
                            <a:pt x="637" y="1128"/>
                            <a:pt x="657" y="1113"/>
                            <a:pt x="665" y="1100"/>
                          </a:cubicBezTo>
                          <a:cubicBezTo>
                            <a:pt x="673" y="1087"/>
                            <a:pt x="668" y="1062"/>
                            <a:pt x="659" y="1046"/>
                          </a:cubicBezTo>
                          <a:cubicBezTo>
                            <a:pt x="650" y="1030"/>
                            <a:pt x="638" y="1015"/>
                            <a:pt x="611" y="1004"/>
                          </a:cubicBezTo>
                          <a:cubicBezTo>
                            <a:pt x="584" y="993"/>
                            <a:pt x="545" y="998"/>
                            <a:pt x="497" y="980"/>
                          </a:cubicBezTo>
                          <a:cubicBezTo>
                            <a:pt x="449" y="962"/>
                            <a:pt x="367" y="946"/>
                            <a:pt x="323" y="896"/>
                          </a:cubicBezTo>
                          <a:cubicBezTo>
                            <a:pt x="279" y="846"/>
                            <a:pt x="252" y="760"/>
                            <a:pt x="233" y="680"/>
                          </a:cubicBezTo>
                          <a:cubicBezTo>
                            <a:pt x="214" y="600"/>
                            <a:pt x="195" y="501"/>
                            <a:pt x="209" y="416"/>
                          </a:cubicBezTo>
                          <a:cubicBezTo>
                            <a:pt x="223" y="331"/>
                            <a:pt x="271" y="221"/>
                            <a:pt x="317" y="170"/>
                          </a:cubicBezTo>
                          <a:cubicBezTo>
                            <a:pt x="363" y="119"/>
                            <a:pt x="435" y="111"/>
                            <a:pt x="485" y="110"/>
                          </a:cubicBezTo>
                          <a:cubicBezTo>
                            <a:pt x="535" y="109"/>
                            <a:pt x="580" y="134"/>
                            <a:pt x="617" y="164"/>
                          </a:cubicBezTo>
                          <a:cubicBezTo>
                            <a:pt x="654" y="194"/>
                            <a:pt x="687" y="246"/>
                            <a:pt x="707" y="290"/>
                          </a:cubicBezTo>
                          <a:cubicBezTo>
                            <a:pt x="727" y="334"/>
                            <a:pt x="726" y="376"/>
                            <a:pt x="737" y="428"/>
                          </a:cubicBezTo>
                          <a:cubicBezTo>
                            <a:pt x="748" y="480"/>
                            <a:pt x="761" y="576"/>
                            <a:pt x="773" y="602"/>
                          </a:cubicBezTo>
                          <a:cubicBezTo>
                            <a:pt x="785" y="628"/>
                            <a:pt x="807" y="597"/>
                            <a:pt x="809" y="584"/>
                          </a:cubicBezTo>
                          <a:cubicBezTo>
                            <a:pt x="811" y="571"/>
                            <a:pt x="787" y="569"/>
                            <a:pt x="785" y="530"/>
                          </a:cubicBezTo>
                          <a:close/>
                        </a:path>
                      </a:pathLst>
                    </a:custGeom>
                    <a:solidFill>
                      <a:srgbClr val="E7D6B7"/>
                    </a:solidFill>
                    <a:ln w="9525" cap="flat" cmpd="sng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ru-RU"/>
                    </a:p>
                  </p:txBody>
                </p:sp>
              </p:grpSp>
              <p:sp>
                <p:nvSpPr>
                  <p:cNvPr id="5530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1428"/>
                    <a:ext cx="168" cy="246"/>
                  </a:xfrm>
                  <a:prstGeom prst="ellipse">
                    <a:avLst/>
                  </a:prstGeom>
                  <a:solidFill>
                    <a:srgbClr val="E7D6B7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5309" name="Freeform 13"/>
                  <p:cNvSpPr>
                    <a:spLocks/>
                  </p:cNvSpPr>
                  <p:nvPr/>
                </p:nvSpPr>
                <p:spPr bwMode="auto">
                  <a:xfrm>
                    <a:off x="2595" y="741"/>
                    <a:ext cx="266" cy="521"/>
                  </a:xfrm>
                  <a:custGeom>
                    <a:avLst/>
                    <a:gdLst/>
                    <a:ahLst/>
                    <a:cxnLst>
                      <a:cxn ang="0">
                        <a:pos x="3" y="483"/>
                      </a:cxn>
                      <a:cxn ang="0">
                        <a:pos x="27" y="273"/>
                      </a:cxn>
                      <a:cxn ang="0">
                        <a:pos x="111" y="45"/>
                      </a:cxn>
                      <a:cxn ang="0">
                        <a:pos x="183" y="3"/>
                      </a:cxn>
                      <a:cxn ang="0">
                        <a:pos x="237" y="39"/>
                      </a:cxn>
                      <a:cxn ang="0">
                        <a:pos x="261" y="129"/>
                      </a:cxn>
                      <a:cxn ang="0">
                        <a:pos x="207" y="273"/>
                      </a:cxn>
                      <a:cxn ang="0">
                        <a:pos x="105" y="477"/>
                      </a:cxn>
                      <a:cxn ang="0">
                        <a:pos x="45" y="501"/>
                      </a:cxn>
                      <a:cxn ang="0">
                        <a:pos x="3" y="483"/>
                      </a:cxn>
                    </a:cxnLst>
                    <a:rect l="0" t="0" r="r" b="b"/>
                    <a:pathLst>
                      <a:path w="266" h="521">
                        <a:moveTo>
                          <a:pt x="3" y="483"/>
                        </a:moveTo>
                        <a:cubicBezTo>
                          <a:pt x="0" y="445"/>
                          <a:pt x="9" y="346"/>
                          <a:pt x="27" y="273"/>
                        </a:cubicBezTo>
                        <a:cubicBezTo>
                          <a:pt x="45" y="200"/>
                          <a:pt x="85" y="90"/>
                          <a:pt x="111" y="45"/>
                        </a:cubicBezTo>
                        <a:cubicBezTo>
                          <a:pt x="137" y="0"/>
                          <a:pt x="162" y="4"/>
                          <a:pt x="183" y="3"/>
                        </a:cubicBezTo>
                        <a:cubicBezTo>
                          <a:pt x="204" y="2"/>
                          <a:pt x="224" y="18"/>
                          <a:pt x="237" y="39"/>
                        </a:cubicBezTo>
                        <a:cubicBezTo>
                          <a:pt x="250" y="60"/>
                          <a:pt x="266" y="90"/>
                          <a:pt x="261" y="129"/>
                        </a:cubicBezTo>
                        <a:cubicBezTo>
                          <a:pt x="256" y="168"/>
                          <a:pt x="233" y="215"/>
                          <a:pt x="207" y="273"/>
                        </a:cubicBezTo>
                        <a:cubicBezTo>
                          <a:pt x="181" y="331"/>
                          <a:pt x="132" y="439"/>
                          <a:pt x="105" y="477"/>
                        </a:cubicBezTo>
                        <a:cubicBezTo>
                          <a:pt x="78" y="515"/>
                          <a:pt x="61" y="501"/>
                          <a:pt x="45" y="501"/>
                        </a:cubicBezTo>
                        <a:cubicBezTo>
                          <a:pt x="29" y="501"/>
                          <a:pt x="6" y="521"/>
                          <a:pt x="3" y="483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5310" name="Freeform 14"/>
                  <p:cNvSpPr>
                    <a:spLocks/>
                  </p:cNvSpPr>
                  <p:nvPr/>
                </p:nvSpPr>
                <p:spPr bwMode="auto">
                  <a:xfrm>
                    <a:off x="2672" y="1593"/>
                    <a:ext cx="392" cy="340"/>
                  </a:xfrm>
                  <a:custGeom>
                    <a:avLst/>
                    <a:gdLst/>
                    <a:ahLst/>
                    <a:cxnLst>
                      <a:cxn ang="0">
                        <a:pos x="100" y="201"/>
                      </a:cxn>
                      <a:cxn ang="0">
                        <a:pos x="16" y="87"/>
                      </a:cxn>
                      <a:cxn ang="0">
                        <a:pos x="4" y="45"/>
                      </a:cxn>
                      <a:cxn ang="0">
                        <a:pos x="28" y="3"/>
                      </a:cxn>
                      <a:cxn ang="0">
                        <a:pos x="130" y="27"/>
                      </a:cxn>
                      <a:cxn ang="0">
                        <a:pos x="250" y="75"/>
                      </a:cxn>
                      <a:cxn ang="0">
                        <a:pos x="364" y="159"/>
                      </a:cxn>
                      <a:cxn ang="0">
                        <a:pos x="388" y="273"/>
                      </a:cxn>
                      <a:cxn ang="0">
                        <a:pos x="340" y="333"/>
                      </a:cxn>
                      <a:cxn ang="0">
                        <a:pos x="244" y="315"/>
                      </a:cxn>
                      <a:cxn ang="0">
                        <a:pos x="100" y="201"/>
                      </a:cxn>
                    </a:cxnLst>
                    <a:rect l="0" t="0" r="r" b="b"/>
                    <a:pathLst>
                      <a:path w="392" h="340">
                        <a:moveTo>
                          <a:pt x="100" y="201"/>
                        </a:moveTo>
                        <a:cubicBezTo>
                          <a:pt x="62" y="163"/>
                          <a:pt x="32" y="113"/>
                          <a:pt x="16" y="87"/>
                        </a:cubicBezTo>
                        <a:cubicBezTo>
                          <a:pt x="0" y="61"/>
                          <a:pt x="2" y="59"/>
                          <a:pt x="4" y="45"/>
                        </a:cubicBezTo>
                        <a:cubicBezTo>
                          <a:pt x="6" y="31"/>
                          <a:pt x="7" y="6"/>
                          <a:pt x="28" y="3"/>
                        </a:cubicBezTo>
                        <a:cubicBezTo>
                          <a:pt x="49" y="0"/>
                          <a:pt x="93" y="15"/>
                          <a:pt x="130" y="27"/>
                        </a:cubicBezTo>
                        <a:cubicBezTo>
                          <a:pt x="167" y="39"/>
                          <a:pt x="211" y="53"/>
                          <a:pt x="250" y="75"/>
                        </a:cubicBezTo>
                        <a:cubicBezTo>
                          <a:pt x="289" y="97"/>
                          <a:pt x="341" y="126"/>
                          <a:pt x="364" y="159"/>
                        </a:cubicBezTo>
                        <a:cubicBezTo>
                          <a:pt x="387" y="192"/>
                          <a:pt x="392" y="244"/>
                          <a:pt x="388" y="273"/>
                        </a:cubicBezTo>
                        <a:cubicBezTo>
                          <a:pt x="384" y="302"/>
                          <a:pt x="364" y="326"/>
                          <a:pt x="340" y="333"/>
                        </a:cubicBezTo>
                        <a:cubicBezTo>
                          <a:pt x="316" y="340"/>
                          <a:pt x="282" y="336"/>
                          <a:pt x="244" y="315"/>
                        </a:cubicBezTo>
                        <a:cubicBezTo>
                          <a:pt x="206" y="294"/>
                          <a:pt x="138" y="239"/>
                          <a:pt x="100" y="20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5311" name="Freeform 15"/>
                  <p:cNvSpPr>
                    <a:spLocks/>
                  </p:cNvSpPr>
                  <p:nvPr/>
                </p:nvSpPr>
                <p:spPr bwMode="auto">
                  <a:xfrm>
                    <a:off x="2412" y="1929"/>
                    <a:ext cx="151" cy="558"/>
                  </a:xfrm>
                  <a:custGeom>
                    <a:avLst/>
                    <a:gdLst/>
                    <a:ahLst/>
                    <a:cxnLst>
                      <a:cxn ang="0">
                        <a:pos x="18" y="165"/>
                      </a:cxn>
                      <a:cxn ang="0">
                        <a:pos x="42" y="39"/>
                      </a:cxn>
                      <a:cxn ang="0">
                        <a:pos x="66" y="3"/>
                      </a:cxn>
                      <a:cxn ang="0">
                        <a:pos x="108" y="27"/>
                      </a:cxn>
                      <a:cxn ang="0">
                        <a:pos x="138" y="165"/>
                      </a:cxn>
                      <a:cxn ang="0">
                        <a:pos x="144" y="423"/>
                      </a:cxn>
                      <a:cxn ang="0">
                        <a:pos x="96" y="543"/>
                      </a:cxn>
                      <a:cxn ang="0">
                        <a:pos x="24" y="513"/>
                      </a:cxn>
                      <a:cxn ang="0">
                        <a:pos x="0" y="315"/>
                      </a:cxn>
                      <a:cxn ang="0">
                        <a:pos x="18" y="165"/>
                      </a:cxn>
                    </a:cxnLst>
                    <a:rect l="0" t="0" r="r" b="b"/>
                    <a:pathLst>
                      <a:path w="151" h="558">
                        <a:moveTo>
                          <a:pt x="18" y="165"/>
                        </a:moveTo>
                        <a:cubicBezTo>
                          <a:pt x="25" y="119"/>
                          <a:pt x="34" y="66"/>
                          <a:pt x="42" y="39"/>
                        </a:cubicBezTo>
                        <a:cubicBezTo>
                          <a:pt x="50" y="12"/>
                          <a:pt x="55" y="5"/>
                          <a:pt x="66" y="3"/>
                        </a:cubicBezTo>
                        <a:cubicBezTo>
                          <a:pt x="77" y="1"/>
                          <a:pt x="96" y="0"/>
                          <a:pt x="108" y="27"/>
                        </a:cubicBezTo>
                        <a:cubicBezTo>
                          <a:pt x="120" y="54"/>
                          <a:pt x="132" y="99"/>
                          <a:pt x="138" y="165"/>
                        </a:cubicBezTo>
                        <a:cubicBezTo>
                          <a:pt x="144" y="231"/>
                          <a:pt x="151" y="360"/>
                          <a:pt x="144" y="423"/>
                        </a:cubicBezTo>
                        <a:cubicBezTo>
                          <a:pt x="137" y="486"/>
                          <a:pt x="116" y="528"/>
                          <a:pt x="96" y="543"/>
                        </a:cubicBezTo>
                        <a:cubicBezTo>
                          <a:pt x="76" y="558"/>
                          <a:pt x="40" y="551"/>
                          <a:pt x="24" y="513"/>
                        </a:cubicBezTo>
                        <a:cubicBezTo>
                          <a:pt x="8" y="475"/>
                          <a:pt x="0" y="372"/>
                          <a:pt x="0" y="315"/>
                        </a:cubicBezTo>
                        <a:cubicBezTo>
                          <a:pt x="0" y="258"/>
                          <a:pt x="11" y="211"/>
                          <a:pt x="18" y="165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5312" name="Freeform 16"/>
                  <p:cNvSpPr>
                    <a:spLocks/>
                  </p:cNvSpPr>
                  <p:nvPr/>
                </p:nvSpPr>
                <p:spPr bwMode="auto">
                  <a:xfrm>
                    <a:off x="1907" y="1589"/>
                    <a:ext cx="392" cy="253"/>
                  </a:xfrm>
                  <a:custGeom>
                    <a:avLst/>
                    <a:gdLst/>
                    <a:ahLst/>
                    <a:cxnLst>
                      <a:cxn ang="0">
                        <a:pos x="175" y="61"/>
                      </a:cxn>
                      <a:cxn ang="0">
                        <a:pos x="307" y="19"/>
                      </a:cxn>
                      <a:cxn ang="0">
                        <a:pos x="367" y="7"/>
                      </a:cxn>
                      <a:cxn ang="0">
                        <a:pos x="385" y="61"/>
                      </a:cxn>
                      <a:cxn ang="0">
                        <a:pos x="325" y="133"/>
                      </a:cxn>
                      <a:cxn ang="0">
                        <a:pos x="193" y="223"/>
                      </a:cxn>
                      <a:cxn ang="0">
                        <a:pos x="37" y="247"/>
                      </a:cxn>
                      <a:cxn ang="0">
                        <a:pos x="1" y="187"/>
                      </a:cxn>
                      <a:cxn ang="0">
                        <a:pos x="43" y="115"/>
                      </a:cxn>
                      <a:cxn ang="0">
                        <a:pos x="175" y="61"/>
                      </a:cxn>
                    </a:cxnLst>
                    <a:rect l="0" t="0" r="r" b="b"/>
                    <a:pathLst>
                      <a:path w="392" h="253">
                        <a:moveTo>
                          <a:pt x="175" y="61"/>
                        </a:moveTo>
                        <a:cubicBezTo>
                          <a:pt x="219" y="45"/>
                          <a:pt x="275" y="28"/>
                          <a:pt x="307" y="19"/>
                        </a:cubicBezTo>
                        <a:cubicBezTo>
                          <a:pt x="339" y="10"/>
                          <a:pt x="354" y="0"/>
                          <a:pt x="367" y="7"/>
                        </a:cubicBezTo>
                        <a:cubicBezTo>
                          <a:pt x="380" y="14"/>
                          <a:pt x="392" y="40"/>
                          <a:pt x="385" y="61"/>
                        </a:cubicBezTo>
                        <a:cubicBezTo>
                          <a:pt x="378" y="82"/>
                          <a:pt x="357" y="106"/>
                          <a:pt x="325" y="133"/>
                        </a:cubicBezTo>
                        <a:cubicBezTo>
                          <a:pt x="293" y="160"/>
                          <a:pt x="241" y="204"/>
                          <a:pt x="193" y="223"/>
                        </a:cubicBezTo>
                        <a:cubicBezTo>
                          <a:pt x="145" y="242"/>
                          <a:pt x="69" y="253"/>
                          <a:pt x="37" y="247"/>
                        </a:cubicBezTo>
                        <a:cubicBezTo>
                          <a:pt x="5" y="241"/>
                          <a:pt x="0" y="209"/>
                          <a:pt x="1" y="187"/>
                        </a:cubicBezTo>
                        <a:cubicBezTo>
                          <a:pt x="2" y="165"/>
                          <a:pt x="15" y="136"/>
                          <a:pt x="43" y="115"/>
                        </a:cubicBezTo>
                        <a:cubicBezTo>
                          <a:pt x="71" y="94"/>
                          <a:pt x="131" y="77"/>
                          <a:pt x="175" y="61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55313" name="Freeform 17"/>
                  <p:cNvSpPr>
                    <a:spLocks/>
                  </p:cNvSpPr>
                  <p:nvPr/>
                </p:nvSpPr>
                <p:spPr bwMode="auto">
                  <a:xfrm>
                    <a:off x="2094" y="930"/>
                    <a:ext cx="238" cy="386"/>
                  </a:xfrm>
                  <a:custGeom>
                    <a:avLst/>
                    <a:gdLst/>
                    <a:ahLst/>
                    <a:cxnLst>
                      <a:cxn ang="0">
                        <a:pos x="78" y="270"/>
                      </a:cxn>
                      <a:cxn ang="0">
                        <a:pos x="24" y="192"/>
                      </a:cxn>
                      <a:cxn ang="0">
                        <a:pos x="0" y="96"/>
                      </a:cxn>
                      <a:cxn ang="0">
                        <a:pos x="24" y="12"/>
                      </a:cxn>
                      <a:cxn ang="0">
                        <a:pos x="120" y="24"/>
                      </a:cxn>
                      <a:cxn ang="0">
                        <a:pos x="180" y="132"/>
                      </a:cxn>
                      <a:cxn ang="0">
                        <a:pos x="234" y="306"/>
                      </a:cxn>
                      <a:cxn ang="0">
                        <a:pos x="204" y="378"/>
                      </a:cxn>
                      <a:cxn ang="0">
                        <a:pos x="168" y="354"/>
                      </a:cxn>
                      <a:cxn ang="0">
                        <a:pos x="78" y="270"/>
                      </a:cxn>
                    </a:cxnLst>
                    <a:rect l="0" t="0" r="r" b="b"/>
                    <a:pathLst>
                      <a:path w="238" h="386">
                        <a:moveTo>
                          <a:pt x="78" y="270"/>
                        </a:moveTo>
                        <a:cubicBezTo>
                          <a:pt x="54" y="243"/>
                          <a:pt x="37" y="221"/>
                          <a:pt x="24" y="192"/>
                        </a:cubicBezTo>
                        <a:cubicBezTo>
                          <a:pt x="11" y="163"/>
                          <a:pt x="0" y="126"/>
                          <a:pt x="0" y="96"/>
                        </a:cubicBezTo>
                        <a:cubicBezTo>
                          <a:pt x="0" y="66"/>
                          <a:pt x="4" y="24"/>
                          <a:pt x="24" y="12"/>
                        </a:cubicBezTo>
                        <a:cubicBezTo>
                          <a:pt x="44" y="0"/>
                          <a:pt x="94" y="4"/>
                          <a:pt x="120" y="24"/>
                        </a:cubicBezTo>
                        <a:cubicBezTo>
                          <a:pt x="146" y="44"/>
                          <a:pt x="161" y="85"/>
                          <a:pt x="180" y="132"/>
                        </a:cubicBezTo>
                        <a:cubicBezTo>
                          <a:pt x="199" y="179"/>
                          <a:pt x="230" y="265"/>
                          <a:pt x="234" y="306"/>
                        </a:cubicBezTo>
                        <a:cubicBezTo>
                          <a:pt x="238" y="347"/>
                          <a:pt x="215" y="370"/>
                          <a:pt x="204" y="378"/>
                        </a:cubicBezTo>
                        <a:cubicBezTo>
                          <a:pt x="193" y="386"/>
                          <a:pt x="190" y="372"/>
                          <a:pt x="168" y="354"/>
                        </a:cubicBezTo>
                        <a:cubicBezTo>
                          <a:pt x="146" y="336"/>
                          <a:pt x="102" y="297"/>
                          <a:pt x="78" y="270"/>
                        </a:cubicBezTo>
                        <a:close/>
                      </a:path>
                    </a:pathLst>
                  </a:custGeom>
                  <a:solidFill>
                    <a:srgbClr val="E7D6B7"/>
                  </a:soli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pic>
              <p:nvPicPr>
                <p:cNvPr id="55314" name="Picture 1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15" name="Picture 1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4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16" name="Picture 2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24" y="3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17" name="Picture 2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376" y="57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18" name="Picture 2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5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19" name="Picture 2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472" y="76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0" name="Picture 2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1" name="Picture 2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574" y="12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grpSp>
            <p:nvGrpSpPr>
              <p:cNvPr id="7" name="Group 26"/>
              <p:cNvGrpSpPr>
                <a:grpSpLocks/>
              </p:cNvGrpSpPr>
              <p:nvPr userDrawn="1"/>
            </p:nvGrpSpPr>
            <p:grpSpPr bwMode="auto">
              <a:xfrm>
                <a:off x="4944" y="1008"/>
                <a:ext cx="522" cy="2967"/>
                <a:chOff x="4944" y="1008"/>
                <a:chExt cx="522" cy="2967"/>
              </a:xfrm>
            </p:grpSpPr>
            <p:pic>
              <p:nvPicPr>
                <p:cNvPr id="55323" name="Picture 2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0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4" name="Picture 2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1200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5" name="Picture 2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158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6" name="Picture 3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172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7" name="Picture 3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40" y="182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8" name="Picture 3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201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29" name="Picture 3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80" y="2064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0" name="Picture 3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23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1" name="Picture 3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2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2" name="Picture 36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244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3" name="Picture 37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36" y="25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4" name="Picture 38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13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5" name="Picture 39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44" y="273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6" name="Picture 40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07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7" name="Picture 41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232" y="331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8" name="Picture 42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408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39" name="Picture 43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088" y="355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40" name="Picture 44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4992" y="3792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55341" name="Picture 45"/>
                <p:cNvPicPr>
                  <a:picLocks noChangeAspect="1" noChangeArrowheads="1"/>
                </p:cNvPicPr>
                <p:nvPr userDrawn="1"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5184" y="3696"/>
                  <a:ext cx="186" cy="1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</p:grpSp>
        <p:sp>
          <p:nvSpPr>
            <p:cNvPr id="55342" name="Freeform 46"/>
            <p:cNvSpPr>
              <a:spLocks/>
            </p:cNvSpPr>
            <p:nvPr/>
          </p:nvSpPr>
          <p:spPr bwMode="auto">
            <a:xfrm>
              <a:off x="5010" y="3092"/>
              <a:ext cx="750" cy="1222"/>
            </a:xfrm>
            <a:custGeom>
              <a:avLst/>
              <a:gdLst/>
              <a:ahLst/>
              <a:cxnLst>
                <a:cxn ang="0">
                  <a:pos x="372" y="154"/>
                </a:cxn>
                <a:cxn ang="0">
                  <a:pos x="378" y="412"/>
                </a:cxn>
                <a:cxn ang="0">
                  <a:pos x="312" y="724"/>
                </a:cxn>
                <a:cxn ang="0">
                  <a:pos x="138" y="928"/>
                </a:cxn>
                <a:cxn ang="0">
                  <a:pos x="0" y="976"/>
                </a:cxn>
                <a:cxn ang="0">
                  <a:pos x="0" y="1222"/>
                </a:cxn>
                <a:cxn ang="0">
                  <a:pos x="750" y="1222"/>
                </a:cxn>
                <a:cxn ang="0">
                  <a:pos x="750" y="178"/>
                </a:cxn>
                <a:cxn ang="0">
                  <a:pos x="372" y="154"/>
                </a:cxn>
              </a:cxnLst>
              <a:rect l="0" t="0" r="r" b="b"/>
              <a:pathLst>
                <a:path w="750" h="1222">
                  <a:moveTo>
                    <a:pt x="372" y="154"/>
                  </a:moveTo>
                  <a:cubicBezTo>
                    <a:pt x="309" y="193"/>
                    <a:pt x="388" y="317"/>
                    <a:pt x="378" y="412"/>
                  </a:cubicBezTo>
                  <a:cubicBezTo>
                    <a:pt x="368" y="507"/>
                    <a:pt x="352" y="638"/>
                    <a:pt x="312" y="724"/>
                  </a:cubicBezTo>
                  <a:cubicBezTo>
                    <a:pt x="272" y="810"/>
                    <a:pt x="190" y="886"/>
                    <a:pt x="138" y="928"/>
                  </a:cubicBezTo>
                  <a:cubicBezTo>
                    <a:pt x="86" y="970"/>
                    <a:pt x="23" y="927"/>
                    <a:pt x="0" y="976"/>
                  </a:cubicBezTo>
                  <a:lnTo>
                    <a:pt x="0" y="1222"/>
                  </a:lnTo>
                  <a:lnTo>
                    <a:pt x="750" y="1222"/>
                  </a:lnTo>
                  <a:lnTo>
                    <a:pt x="750" y="178"/>
                  </a:lnTo>
                  <a:cubicBezTo>
                    <a:pt x="687" y="0"/>
                    <a:pt x="451" y="159"/>
                    <a:pt x="372" y="15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3" name="Freeform 47"/>
            <p:cNvSpPr>
              <a:spLocks/>
            </p:cNvSpPr>
            <p:nvPr/>
          </p:nvSpPr>
          <p:spPr bwMode="auto">
            <a:xfrm>
              <a:off x="5001" y="3060"/>
              <a:ext cx="768" cy="1260"/>
            </a:xfrm>
            <a:custGeom>
              <a:avLst/>
              <a:gdLst/>
              <a:ahLst/>
              <a:cxnLst>
                <a:cxn ang="0">
                  <a:pos x="0" y="1260"/>
                </a:cxn>
                <a:cxn ang="0">
                  <a:pos x="0" y="1134"/>
                </a:cxn>
                <a:cxn ang="0">
                  <a:pos x="210" y="1032"/>
                </a:cxn>
                <a:cxn ang="0">
                  <a:pos x="324" y="918"/>
                </a:cxn>
                <a:cxn ang="0">
                  <a:pos x="414" y="714"/>
                </a:cxn>
                <a:cxn ang="0">
                  <a:pos x="450" y="456"/>
                </a:cxn>
                <a:cxn ang="0">
                  <a:pos x="438" y="258"/>
                </a:cxn>
                <a:cxn ang="0">
                  <a:pos x="684" y="0"/>
                </a:cxn>
                <a:cxn ang="0">
                  <a:pos x="768" y="18"/>
                </a:cxn>
                <a:cxn ang="0">
                  <a:pos x="768" y="1254"/>
                </a:cxn>
                <a:cxn ang="0">
                  <a:pos x="0" y="1260"/>
                </a:cxn>
              </a:cxnLst>
              <a:rect l="0" t="0" r="r" b="b"/>
              <a:pathLst>
                <a:path w="768" h="1260">
                  <a:moveTo>
                    <a:pt x="0" y="1260"/>
                  </a:moveTo>
                  <a:lnTo>
                    <a:pt x="0" y="1134"/>
                  </a:lnTo>
                  <a:lnTo>
                    <a:pt x="210" y="1032"/>
                  </a:lnTo>
                  <a:lnTo>
                    <a:pt x="324" y="918"/>
                  </a:lnTo>
                  <a:lnTo>
                    <a:pt x="414" y="714"/>
                  </a:lnTo>
                  <a:lnTo>
                    <a:pt x="450" y="456"/>
                  </a:lnTo>
                  <a:lnTo>
                    <a:pt x="438" y="258"/>
                  </a:lnTo>
                  <a:lnTo>
                    <a:pt x="684" y="0"/>
                  </a:lnTo>
                  <a:lnTo>
                    <a:pt x="768" y="18"/>
                  </a:lnTo>
                  <a:lnTo>
                    <a:pt x="768" y="1254"/>
                  </a:lnTo>
                  <a:lnTo>
                    <a:pt x="0" y="1260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4" name="Freeform 48"/>
            <p:cNvSpPr>
              <a:spLocks/>
            </p:cNvSpPr>
            <p:nvPr/>
          </p:nvSpPr>
          <p:spPr bwMode="auto">
            <a:xfrm>
              <a:off x="4994" y="1775"/>
              <a:ext cx="776" cy="2543"/>
            </a:xfrm>
            <a:custGeom>
              <a:avLst/>
              <a:gdLst/>
              <a:ahLst/>
              <a:cxnLst>
                <a:cxn ang="0">
                  <a:pos x="550" y="115"/>
                </a:cxn>
                <a:cxn ang="0">
                  <a:pos x="460" y="529"/>
                </a:cxn>
                <a:cxn ang="0">
                  <a:pos x="298" y="925"/>
                </a:cxn>
                <a:cxn ang="0">
                  <a:pos x="76" y="1267"/>
                </a:cxn>
                <a:cxn ang="0">
                  <a:pos x="4" y="1339"/>
                </a:cxn>
                <a:cxn ang="0">
                  <a:pos x="100" y="1351"/>
                </a:cxn>
                <a:cxn ang="0">
                  <a:pos x="286" y="1399"/>
                </a:cxn>
                <a:cxn ang="0">
                  <a:pos x="394" y="1525"/>
                </a:cxn>
                <a:cxn ang="0">
                  <a:pos x="478" y="1705"/>
                </a:cxn>
                <a:cxn ang="0">
                  <a:pos x="478" y="1969"/>
                </a:cxn>
                <a:cxn ang="0">
                  <a:pos x="370" y="2263"/>
                </a:cxn>
                <a:cxn ang="0">
                  <a:pos x="124" y="2479"/>
                </a:cxn>
                <a:cxn ang="0">
                  <a:pos x="22" y="2515"/>
                </a:cxn>
                <a:cxn ang="0">
                  <a:pos x="196" y="2533"/>
                </a:cxn>
                <a:cxn ang="0">
                  <a:pos x="388" y="2455"/>
                </a:cxn>
                <a:cxn ang="0">
                  <a:pos x="502" y="2299"/>
                </a:cxn>
                <a:cxn ang="0">
                  <a:pos x="598" y="2197"/>
                </a:cxn>
                <a:cxn ang="0">
                  <a:pos x="694" y="2197"/>
                </a:cxn>
                <a:cxn ang="0">
                  <a:pos x="742" y="2230"/>
                </a:cxn>
                <a:cxn ang="0">
                  <a:pos x="712" y="2137"/>
                </a:cxn>
                <a:cxn ang="0">
                  <a:pos x="664" y="1807"/>
                </a:cxn>
                <a:cxn ang="0">
                  <a:pos x="670" y="1561"/>
                </a:cxn>
                <a:cxn ang="0">
                  <a:pos x="718" y="1393"/>
                </a:cxn>
                <a:cxn ang="0">
                  <a:pos x="748" y="1219"/>
                </a:cxn>
                <a:cxn ang="0">
                  <a:pos x="550" y="115"/>
                </a:cxn>
              </a:cxnLst>
              <a:rect l="0" t="0" r="r" b="b"/>
              <a:pathLst>
                <a:path w="776" h="2543">
                  <a:moveTo>
                    <a:pt x="550" y="115"/>
                  </a:moveTo>
                  <a:cubicBezTo>
                    <a:pt x="502" y="0"/>
                    <a:pt x="502" y="394"/>
                    <a:pt x="460" y="529"/>
                  </a:cubicBezTo>
                  <a:cubicBezTo>
                    <a:pt x="418" y="664"/>
                    <a:pt x="362" y="802"/>
                    <a:pt x="298" y="925"/>
                  </a:cubicBezTo>
                  <a:cubicBezTo>
                    <a:pt x="234" y="1048"/>
                    <a:pt x="125" y="1198"/>
                    <a:pt x="76" y="1267"/>
                  </a:cubicBezTo>
                  <a:cubicBezTo>
                    <a:pt x="27" y="1336"/>
                    <a:pt x="0" y="1325"/>
                    <a:pt x="4" y="1339"/>
                  </a:cubicBezTo>
                  <a:cubicBezTo>
                    <a:pt x="8" y="1353"/>
                    <a:pt x="53" y="1341"/>
                    <a:pt x="100" y="1351"/>
                  </a:cubicBezTo>
                  <a:cubicBezTo>
                    <a:pt x="147" y="1361"/>
                    <a:pt x="237" y="1370"/>
                    <a:pt x="286" y="1399"/>
                  </a:cubicBezTo>
                  <a:cubicBezTo>
                    <a:pt x="335" y="1428"/>
                    <a:pt x="362" y="1474"/>
                    <a:pt x="394" y="1525"/>
                  </a:cubicBezTo>
                  <a:cubicBezTo>
                    <a:pt x="426" y="1576"/>
                    <a:pt x="464" y="1631"/>
                    <a:pt x="478" y="1705"/>
                  </a:cubicBezTo>
                  <a:cubicBezTo>
                    <a:pt x="492" y="1779"/>
                    <a:pt x="496" y="1876"/>
                    <a:pt x="478" y="1969"/>
                  </a:cubicBezTo>
                  <a:cubicBezTo>
                    <a:pt x="460" y="2062"/>
                    <a:pt x="429" y="2178"/>
                    <a:pt x="370" y="2263"/>
                  </a:cubicBezTo>
                  <a:cubicBezTo>
                    <a:pt x="311" y="2348"/>
                    <a:pt x="238" y="2428"/>
                    <a:pt x="124" y="2479"/>
                  </a:cubicBezTo>
                  <a:cubicBezTo>
                    <a:pt x="66" y="2521"/>
                    <a:pt x="10" y="2506"/>
                    <a:pt x="22" y="2515"/>
                  </a:cubicBezTo>
                  <a:cubicBezTo>
                    <a:pt x="34" y="2524"/>
                    <a:pt x="135" y="2543"/>
                    <a:pt x="196" y="2533"/>
                  </a:cubicBezTo>
                  <a:cubicBezTo>
                    <a:pt x="257" y="2523"/>
                    <a:pt x="337" y="2494"/>
                    <a:pt x="388" y="2455"/>
                  </a:cubicBezTo>
                  <a:cubicBezTo>
                    <a:pt x="439" y="2416"/>
                    <a:pt x="467" y="2342"/>
                    <a:pt x="502" y="2299"/>
                  </a:cubicBezTo>
                  <a:cubicBezTo>
                    <a:pt x="537" y="2256"/>
                    <a:pt x="566" y="2214"/>
                    <a:pt x="598" y="2197"/>
                  </a:cubicBezTo>
                  <a:cubicBezTo>
                    <a:pt x="630" y="2180"/>
                    <a:pt x="670" y="2191"/>
                    <a:pt x="694" y="2197"/>
                  </a:cubicBezTo>
                  <a:cubicBezTo>
                    <a:pt x="718" y="2203"/>
                    <a:pt x="739" y="2240"/>
                    <a:pt x="742" y="2230"/>
                  </a:cubicBezTo>
                  <a:cubicBezTo>
                    <a:pt x="745" y="2220"/>
                    <a:pt x="725" y="2207"/>
                    <a:pt x="712" y="2137"/>
                  </a:cubicBezTo>
                  <a:cubicBezTo>
                    <a:pt x="699" y="2067"/>
                    <a:pt x="671" y="1903"/>
                    <a:pt x="664" y="1807"/>
                  </a:cubicBezTo>
                  <a:cubicBezTo>
                    <a:pt x="657" y="1711"/>
                    <a:pt x="661" y="1630"/>
                    <a:pt x="670" y="1561"/>
                  </a:cubicBezTo>
                  <a:cubicBezTo>
                    <a:pt x="679" y="1492"/>
                    <a:pt x="705" y="1450"/>
                    <a:pt x="718" y="1393"/>
                  </a:cubicBezTo>
                  <a:cubicBezTo>
                    <a:pt x="731" y="1336"/>
                    <a:pt x="776" y="1427"/>
                    <a:pt x="748" y="1219"/>
                  </a:cubicBezTo>
                  <a:cubicBezTo>
                    <a:pt x="720" y="1011"/>
                    <a:pt x="598" y="230"/>
                    <a:pt x="550" y="1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5" name="Freeform 49" descr="kimonopat1"/>
            <p:cNvSpPr>
              <a:spLocks/>
            </p:cNvSpPr>
            <p:nvPr/>
          </p:nvSpPr>
          <p:spPr bwMode="auto">
            <a:xfrm>
              <a:off x="5046" y="2229"/>
              <a:ext cx="617" cy="1376"/>
            </a:xfrm>
            <a:custGeom>
              <a:avLst/>
              <a:gdLst/>
              <a:ahLst/>
              <a:cxnLst>
                <a:cxn ang="0">
                  <a:pos x="486" y="3"/>
                </a:cxn>
                <a:cxn ang="0">
                  <a:pos x="402" y="381"/>
                </a:cxn>
                <a:cxn ang="0">
                  <a:pos x="216" y="777"/>
                </a:cxn>
                <a:cxn ang="0">
                  <a:pos x="0" y="1119"/>
                </a:cxn>
                <a:cxn ang="0">
                  <a:pos x="102" y="1101"/>
                </a:cxn>
                <a:cxn ang="0">
                  <a:pos x="282" y="1119"/>
                </a:cxn>
                <a:cxn ang="0">
                  <a:pos x="378" y="1185"/>
                </a:cxn>
                <a:cxn ang="0">
                  <a:pos x="432" y="1269"/>
                </a:cxn>
                <a:cxn ang="0">
                  <a:pos x="444" y="1365"/>
                </a:cxn>
                <a:cxn ang="0">
                  <a:pos x="498" y="1203"/>
                </a:cxn>
                <a:cxn ang="0">
                  <a:pos x="564" y="825"/>
                </a:cxn>
                <a:cxn ang="0">
                  <a:pos x="606" y="363"/>
                </a:cxn>
                <a:cxn ang="0">
                  <a:pos x="486" y="3"/>
                </a:cxn>
              </a:cxnLst>
              <a:rect l="0" t="0" r="r" b="b"/>
              <a:pathLst>
                <a:path w="617" h="1376">
                  <a:moveTo>
                    <a:pt x="486" y="3"/>
                  </a:moveTo>
                  <a:cubicBezTo>
                    <a:pt x="452" y="6"/>
                    <a:pt x="447" y="252"/>
                    <a:pt x="402" y="381"/>
                  </a:cubicBezTo>
                  <a:cubicBezTo>
                    <a:pt x="357" y="510"/>
                    <a:pt x="283" y="654"/>
                    <a:pt x="216" y="777"/>
                  </a:cubicBezTo>
                  <a:cubicBezTo>
                    <a:pt x="149" y="900"/>
                    <a:pt x="19" y="1065"/>
                    <a:pt x="0" y="1119"/>
                  </a:cubicBezTo>
                  <a:cubicBezTo>
                    <a:pt x="48" y="1119"/>
                    <a:pt x="55" y="1101"/>
                    <a:pt x="102" y="1101"/>
                  </a:cubicBezTo>
                  <a:cubicBezTo>
                    <a:pt x="149" y="1101"/>
                    <a:pt x="236" y="1105"/>
                    <a:pt x="282" y="1119"/>
                  </a:cubicBezTo>
                  <a:cubicBezTo>
                    <a:pt x="328" y="1133"/>
                    <a:pt x="353" y="1160"/>
                    <a:pt x="378" y="1185"/>
                  </a:cubicBezTo>
                  <a:cubicBezTo>
                    <a:pt x="403" y="1210"/>
                    <a:pt x="421" y="1239"/>
                    <a:pt x="432" y="1269"/>
                  </a:cubicBezTo>
                  <a:cubicBezTo>
                    <a:pt x="443" y="1299"/>
                    <a:pt x="433" y="1376"/>
                    <a:pt x="444" y="1365"/>
                  </a:cubicBezTo>
                  <a:cubicBezTo>
                    <a:pt x="455" y="1354"/>
                    <a:pt x="478" y="1293"/>
                    <a:pt x="498" y="1203"/>
                  </a:cubicBezTo>
                  <a:cubicBezTo>
                    <a:pt x="518" y="1113"/>
                    <a:pt x="546" y="965"/>
                    <a:pt x="564" y="825"/>
                  </a:cubicBezTo>
                  <a:cubicBezTo>
                    <a:pt x="582" y="685"/>
                    <a:pt x="617" y="496"/>
                    <a:pt x="606" y="363"/>
                  </a:cubicBezTo>
                  <a:cubicBezTo>
                    <a:pt x="595" y="230"/>
                    <a:pt x="520" y="0"/>
                    <a:pt x="486" y="3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6" name="Freeform 50" descr="kimonopat1"/>
            <p:cNvSpPr>
              <a:spLocks/>
            </p:cNvSpPr>
            <p:nvPr/>
          </p:nvSpPr>
          <p:spPr bwMode="auto">
            <a:xfrm>
              <a:off x="5193" y="269"/>
              <a:ext cx="576" cy="3180"/>
            </a:xfrm>
            <a:custGeom>
              <a:avLst/>
              <a:gdLst/>
              <a:ahLst/>
              <a:cxnLst>
                <a:cxn ang="0">
                  <a:pos x="42" y="61"/>
                </a:cxn>
                <a:cxn ang="0">
                  <a:pos x="156" y="517"/>
                </a:cxn>
                <a:cxn ang="0">
                  <a:pos x="288" y="991"/>
                </a:cxn>
                <a:cxn ang="0">
                  <a:pos x="414" y="1435"/>
                </a:cxn>
                <a:cxn ang="0">
                  <a:pos x="576" y="1807"/>
                </a:cxn>
                <a:cxn ang="0">
                  <a:pos x="576" y="3055"/>
                </a:cxn>
                <a:cxn ang="0">
                  <a:pos x="414" y="2557"/>
                </a:cxn>
                <a:cxn ang="0">
                  <a:pos x="252" y="1765"/>
                </a:cxn>
                <a:cxn ang="0">
                  <a:pos x="126" y="961"/>
                </a:cxn>
                <a:cxn ang="0">
                  <a:pos x="12" y="151"/>
                </a:cxn>
                <a:cxn ang="0">
                  <a:pos x="42" y="61"/>
                </a:cxn>
              </a:cxnLst>
              <a:rect l="0" t="0" r="r" b="b"/>
              <a:pathLst>
                <a:path w="576" h="3180">
                  <a:moveTo>
                    <a:pt x="42" y="61"/>
                  </a:moveTo>
                  <a:cubicBezTo>
                    <a:pt x="66" y="122"/>
                    <a:pt x="115" y="362"/>
                    <a:pt x="156" y="517"/>
                  </a:cubicBezTo>
                  <a:cubicBezTo>
                    <a:pt x="197" y="672"/>
                    <a:pt x="245" y="838"/>
                    <a:pt x="288" y="991"/>
                  </a:cubicBezTo>
                  <a:cubicBezTo>
                    <a:pt x="331" y="1144"/>
                    <a:pt x="366" y="1299"/>
                    <a:pt x="414" y="1435"/>
                  </a:cubicBezTo>
                  <a:cubicBezTo>
                    <a:pt x="462" y="1571"/>
                    <a:pt x="549" y="1537"/>
                    <a:pt x="576" y="1807"/>
                  </a:cubicBezTo>
                  <a:lnTo>
                    <a:pt x="576" y="3055"/>
                  </a:lnTo>
                  <a:cubicBezTo>
                    <a:pt x="549" y="3180"/>
                    <a:pt x="468" y="2772"/>
                    <a:pt x="414" y="2557"/>
                  </a:cubicBezTo>
                  <a:cubicBezTo>
                    <a:pt x="360" y="2342"/>
                    <a:pt x="300" y="2031"/>
                    <a:pt x="252" y="1765"/>
                  </a:cubicBezTo>
                  <a:cubicBezTo>
                    <a:pt x="204" y="1499"/>
                    <a:pt x="166" y="1230"/>
                    <a:pt x="126" y="961"/>
                  </a:cubicBezTo>
                  <a:cubicBezTo>
                    <a:pt x="86" y="692"/>
                    <a:pt x="24" y="299"/>
                    <a:pt x="12" y="151"/>
                  </a:cubicBezTo>
                  <a:cubicBezTo>
                    <a:pt x="0" y="3"/>
                    <a:pt x="18" y="0"/>
                    <a:pt x="42" y="61"/>
                  </a:cubicBezTo>
                  <a:close/>
                </a:path>
              </a:pathLst>
            </a:custGeom>
            <a:blipFill dpi="0" rotWithShape="0">
              <a:blip r:embed="rId14"/>
              <a:srcRect/>
              <a:tile tx="0" ty="0" sx="100000" sy="100000" flip="none" algn="tl"/>
            </a:blipFill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7" name="Freeform 51"/>
            <p:cNvSpPr>
              <a:spLocks/>
            </p:cNvSpPr>
            <p:nvPr/>
          </p:nvSpPr>
          <p:spPr bwMode="auto">
            <a:xfrm>
              <a:off x="5197" y="165"/>
              <a:ext cx="573" cy="1935"/>
            </a:xfrm>
            <a:custGeom>
              <a:avLst/>
              <a:gdLst/>
              <a:ahLst/>
              <a:cxnLst>
                <a:cxn ang="0">
                  <a:pos x="69" y="63"/>
                </a:cxn>
                <a:cxn ang="0">
                  <a:pos x="207" y="549"/>
                </a:cxn>
                <a:cxn ang="0">
                  <a:pos x="381" y="1101"/>
                </a:cxn>
                <a:cxn ang="0">
                  <a:pos x="573" y="1575"/>
                </a:cxn>
                <a:cxn ang="0">
                  <a:pos x="573" y="1935"/>
                </a:cxn>
                <a:cxn ang="0">
                  <a:pos x="321" y="1449"/>
                </a:cxn>
                <a:cxn ang="0">
                  <a:pos x="147" y="699"/>
                </a:cxn>
                <a:cxn ang="0">
                  <a:pos x="15" y="171"/>
                </a:cxn>
                <a:cxn ang="0">
                  <a:pos x="69" y="63"/>
                </a:cxn>
              </a:cxnLst>
              <a:rect l="0" t="0" r="r" b="b"/>
              <a:pathLst>
                <a:path w="573" h="1935">
                  <a:moveTo>
                    <a:pt x="69" y="63"/>
                  </a:moveTo>
                  <a:cubicBezTo>
                    <a:pt x="101" y="126"/>
                    <a:pt x="155" y="376"/>
                    <a:pt x="207" y="549"/>
                  </a:cubicBezTo>
                  <a:cubicBezTo>
                    <a:pt x="259" y="722"/>
                    <a:pt x="320" y="930"/>
                    <a:pt x="381" y="1101"/>
                  </a:cubicBezTo>
                  <a:cubicBezTo>
                    <a:pt x="442" y="1272"/>
                    <a:pt x="541" y="1436"/>
                    <a:pt x="573" y="1575"/>
                  </a:cubicBezTo>
                  <a:lnTo>
                    <a:pt x="573" y="1935"/>
                  </a:lnTo>
                  <a:cubicBezTo>
                    <a:pt x="531" y="1914"/>
                    <a:pt x="392" y="1655"/>
                    <a:pt x="321" y="1449"/>
                  </a:cubicBezTo>
                  <a:cubicBezTo>
                    <a:pt x="250" y="1243"/>
                    <a:pt x="198" y="912"/>
                    <a:pt x="147" y="699"/>
                  </a:cubicBezTo>
                  <a:cubicBezTo>
                    <a:pt x="96" y="486"/>
                    <a:pt x="30" y="274"/>
                    <a:pt x="15" y="171"/>
                  </a:cubicBezTo>
                  <a:cubicBezTo>
                    <a:pt x="0" y="68"/>
                    <a:pt x="37" y="0"/>
                    <a:pt x="69" y="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8" name="Freeform 52"/>
            <p:cNvSpPr>
              <a:spLocks/>
            </p:cNvSpPr>
            <p:nvPr/>
          </p:nvSpPr>
          <p:spPr bwMode="auto">
            <a:xfrm>
              <a:off x="5004" y="0"/>
              <a:ext cx="363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49" name="Freeform 53"/>
            <p:cNvSpPr>
              <a:spLocks/>
            </p:cNvSpPr>
            <p:nvPr/>
          </p:nvSpPr>
          <p:spPr bwMode="auto">
            <a:xfrm>
              <a:off x="5004" y="1"/>
              <a:ext cx="189" cy="2112"/>
            </a:xfrm>
            <a:custGeom>
              <a:avLst/>
              <a:gdLst/>
              <a:ahLst/>
              <a:cxnLst>
                <a:cxn ang="0">
                  <a:pos x="0" y="2094"/>
                </a:cxn>
                <a:cxn ang="0">
                  <a:pos x="66" y="1992"/>
                </a:cxn>
                <a:cxn ang="0">
                  <a:pos x="150" y="1464"/>
                </a:cxn>
                <a:cxn ang="0">
                  <a:pos x="234" y="678"/>
                </a:cxn>
                <a:cxn ang="0">
                  <a:pos x="324" y="0"/>
                </a:cxn>
                <a:cxn ang="0">
                  <a:pos x="0" y="0"/>
                </a:cxn>
                <a:cxn ang="0">
                  <a:pos x="0" y="2094"/>
                </a:cxn>
              </a:cxnLst>
              <a:rect l="0" t="0" r="r" b="b"/>
              <a:pathLst>
                <a:path w="363" h="2112">
                  <a:moveTo>
                    <a:pt x="0" y="2094"/>
                  </a:moveTo>
                  <a:cubicBezTo>
                    <a:pt x="54" y="2112"/>
                    <a:pt x="41" y="2097"/>
                    <a:pt x="66" y="1992"/>
                  </a:cubicBezTo>
                  <a:cubicBezTo>
                    <a:pt x="91" y="1887"/>
                    <a:pt x="122" y="1683"/>
                    <a:pt x="150" y="1464"/>
                  </a:cubicBezTo>
                  <a:cubicBezTo>
                    <a:pt x="178" y="1245"/>
                    <a:pt x="205" y="922"/>
                    <a:pt x="234" y="678"/>
                  </a:cubicBezTo>
                  <a:cubicBezTo>
                    <a:pt x="263" y="434"/>
                    <a:pt x="363" y="113"/>
                    <a:pt x="324" y="0"/>
                  </a:cubicBezTo>
                  <a:lnTo>
                    <a:pt x="0" y="0"/>
                  </a:lnTo>
                  <a:cubicBezTo>
                    <a:pt x="0" y="0"/>
                    <a:pt x="0" y="2094"/>
                    <a:pt x="0" y="209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50000">
                  <a:schemeClr val="hlink"/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50" name="Rectangle 54"/>
            <p:cNvSpPr>
              <a:spLocks noChangeArrowheads="1"/>
            </p:cNvSpPr>
            <p:nvPr/>
          </p:nvSpPr>
          <p:spPr bwMode="auto">
            <a:xfrm>
              <a:off x="4955" y="1"/>
              <a:ext cx="56" cy="4320"/>
            </a:xfrm>
            <a:prstGeom prst="rect">
              <a:avLst/>
            </a:prstGeom>
            <a:gradFill rotWithShape="0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  <p:sp>
          <p:nvSpPr>
            <p:cNvPr id="55351" name="Freeform 55"/>
            <p:cNvSpPr>
              <a:spLocks/>
            </p:cNvSpPr>
            <p:nvPr/>
          </p:nvSpPr>
          <p:spPr bwMode="auto">
            <a:xfrm>
              <a:off x="5013" y="3924"/>
              <a:ext cx="734" cy="390"/>
            </a:xfrm>
            <a:custGeom>
              <a:avLst/>
              <a:gdLst/>
              <a:ahLst/>
              <a:cxnLst>
                <a:cxn ang="0">
                  <a:pos x="1" y="357"/>
                </a:cxn>
                <a:cxn ang="0">
                  <a:pos x="109" y="341"/>
                </a:cxn>
                <a:cxn ang="0">
                  <a:pos x="241" y="305"/>
                </a:cxn>
                <a:cxn ang="0">
                  <a:pos x="353" y="209"/>
                </a:cxn>
                <a:cxn ang="0">
                  <a:pos x="429" y="89"/>
                </a:cxn>
                <a:cxn ang="0">
                  <a:pos x="493" y="17"/>
                </a:cxn>
                <a:cxn ang="0">
                  <a:pos x="577" y="1"/>
                </a:cxn>
                <a:cxn ang="0">
                  <a:pos x="629" y="21"/>
                </a:cxn>
                <a:cxn ang="0">
                  <a:pos x="673" y="65"/>
                </a:cxn>
                <a:cxn ang="0">
                  <a:pos x="673" y="137"/>
                </a:cxn>
                <a:cxn ang="0">
                  <a:pos x="561" y="225"/>
                </a:cxn>
                <a:cxn ang="0">
                  <a:pos x="425" y="297"/>
                </a:cxn>
                <a:cxn ang="0">
                  <a:pos x="245" y="357"/>
                </a:cxn>
                <a:cxn ang="0">
                  <a:pos x="113" y="377"/>
                </a:cxn>
                <a:cxn ang="0">
                  <a:pos x="1" y="357"/>
                </a:cxn>
              </a:cxnLst>
              <a:rect l="0" t="0" r="r" b="b"/>
              <a:pathLst>
                <a:path w="692" h="378">
                  <a:moveTo>
                    <a:pt x="1" y="357"/>
                  </a:moveTo>
                  <a:cubicBezTo>
                    <a:pt x="0" y="351"/>
                    <a:pt x="69" y="350"/>
                    <a:pt x="109" y="341"/>
                  </a:cubicBezTo>
                  <a:cubicBezTo>
                    <a:pt x="149" y="332"/>
                    <a:pt x="200" y="327"/>
                    <a:pt x="241" y="305"/>
                  </a:cubicBezTo>
                  <a:cubicBezTo>
                    <a:pt x="282" y="283"/>
                    <a:pt x="322" y="245"/>
                    <a:pt x="353" y="209"/>
                  </a:cubicBezTo>
                  <a:cubicBezTo>
                    <a:pt x="384" y="173"/>
                    <a:pt x="406" y="121"/>
                    <a:pt x="429" y="89"/>
                  </a:cubicBezTo>
                  <a:cubicBezTo>
                    <a:pt x="452" y="57"/>
                    <a:pt x="468" y="32"/>
                    <a:pt x="493" y="17"/>
                  </a:cubicBezTo>
                  <a:cubicBezTo>
                    <a:pt x="518" y="2"/>
                    <a:pt x="554" y="0"/>
                    <a:pt x="577" y="1"/>
                  </a:cubicBezTo>
                  <a:cubicBezTo>
                    <a:pt x="600" y="2"/>
                    <a:pt x="613" y="10"/>
                    <a:pt x="629" y="21"/>
                  </a:cubicBezTo>
                  <a:cubicBezTo>
                    <a:pt x="645" y="32"/>
                    <a:pt x="666" y="46"/>
                    <a:pt x="673" y="65"/>
                  </a:cubicBezTo>
                  <a:cubicBezTo>
                    <a:pt x="680" y="84"/>
                    <a:pt x="692" y="110"/>
                    <a:pt x="673" y="137"/>
                  </a:cubicBezTo>
                  <a:cubicBezTo>
                    <a:pt x="654" y="164"/>
                    <a:pt x="602" y="198"/>
                    <a:pt x="561" y="225"/>
                  </a:cubicBezTo>
                  <a:cubicBezTo>
                    <a:pt x="520" y="252"/>
                    <a:pt x="478" y="275"/>
                    <a:pt x="425" y="297"/>
                  </a:cubicBezTo>
                  <a:cubicBezTo>
                    <a:pt x="372" y="319"/>
                    <a:pt x="297" y="344"/>
                    <a:pt x="245" y="357"/>
                  </a:cubicBezTo>
                  <a:cubicBezTo>
                    <a:pt x="193" y="370"/>
                    <a:pt x="156" y="376"/>
                    <a:pt x="113" y="377"/>
                  </a:cubicBezTo>
                  <a:cubicBezTo>
                    <a:pt x="70" y="378"/>
                    <a:pt x="2" y="363"/>
                    <a:pt x="1" y="357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352" name="AutoShape 56"/>
            <p:cNvSpPr>
              <a:spLocks noChangeArrowheads="1"/>
            </p:cNvSpPr>
            <p:nvPr/>
          </p:nvSpPr>
          <p:spPr bwMode="hidden">
            <a:xfrm rot="5400000">
              <a:off x="2724" y="2089"/>
              <a:ext cx="4320" cy="142"/>
            </a:xfrm>
            <a:custGeom>
              <a:avLst/>
              <a:gdLst>
                <a:gd name="G0" fmla="+- 607 0 0"/>
                <a:gd name="G1" fmla="+- 21600 0 607"/>
                <a:gd name="G2" fmla="*/ 607 1 2"/>
                <a:gd name="G3" fmla="+- 21600 0 G2"/>
                <a:gd name="G4" fmla="+/ 607 21600 2"/>
                <a:gd name="G5" fmla="+/ G1 0 2"/>
                <a:gd name="G6" fmla="*/ 21600 21600 607"/>
                <a:gd name="G7" fmla="*/ G6 1 2"/>
                <a:gd name="G8" fmla="+- 21600 0 G7"/>
                <a:gd name="G9" fmla="*/ 21600 1 2"/>
                <a:gd name="G10" fmla="+- 607 0 G9"/>
                <a:gd name="G11" fmla="?: G10 G8 0"/>
                <a:gd name="G12" fmla="?: G10 G7 21600"/>
                <a:gd name="T0" fmla="*/ 21296 w 21600"/>
                <a:gd name="T1" fmla="*/ 10800 h 21600"/>
                <a:gd name="T2" fmla="*/ 10800 w 21600"/>
                <a:gd name="T3" fmla="*/ 21600 h 21600"/>
                <a:gd name="T4" fmla="*/ 304 w 21600"/>
                <a:gd name="T5" fmla="*/ 10800 h 21600"/>
                <a:gd name="T6" fmla="*/ 10800 w 21600"/>
                <a:gd name="T7" fmla="*/ 0 h 21600"/>
                <a:gd name="T8" fmla="*/ 2104 w 21600"/>
                <a:gd name="T9" fmla="*/ 2104 h 21600"/>
                <a:gd name="T10" fmla="*/ 19496 w 21600"/>
                <a:gd name="T11" fmla="*/ 1949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607" y="21600"/>
                  </a:lnTo>
                  <a:lnTo>
                    <a:pt x="20993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/>
              <a:endParaRPr kumimoji="1" lang="ru-RU">
                <a:latin typeface="Arial" charset="0"/>
              </a:endParaRPr>
            </a:p>
          </p:txBody>
        </p:sp>
      </p:grpSp>
      <p:sp>
        <p:nvSpPr>
          <p:cNvPr id="55353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19075" y="227013"/>
            <a:ext cx="747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5354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3525" y="1598613"/>
            <a:ext cx="7386638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5355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2050"/>
            <a:ext cx="17827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5356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7425" y="6248400"/>
            <a:ext cx="34559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55357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867400" y="6248400"/>
            <a:ext cx="17557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fld id="{EE6392C7-C9F7-4BD9-A8F3-8CF701B20E5F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ransition>
    <p:dissolv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80000"/>
        <a:buBlip>
          <a:blip r:embed="rId16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SzPct val="70000"/>
        <a:buBlip>
          <a:blip r:embed="rId17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64515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16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17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18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19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20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21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22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23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24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5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6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7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8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29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0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1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2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3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4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5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6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7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8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39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40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41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42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43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44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45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46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4547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548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4549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455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4551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4552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ru-RU"/>
          </a:p>
        </p:txBody>
      </p:sp>
      <p:sp>
        <p:nvSpPr>
          <p:cNvPr id="64553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8702BD-9076-45F4-97E7-48B018FD9BD5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>
    <p:dissolv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73732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33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73735" name="Oval 7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36" name="Oval 8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73738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739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7" name="Group 13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73742" name="Oval 14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3743" name="Oval 15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8" name="Group 16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9" name="Group 17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73746" name="Freeform 18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47" name="Freeform 19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0" name="Group 20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73749" name="Freeform 21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50" name="Freeform 22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1" name="Group 23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73752" name="Freeform 24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53" name="Freeform 25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2" name="Group 26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73755" name="Freeform 27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56" name="Freeform 28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3" name="Group 29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73758" name="Freeform 30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59" name="Freeform 31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4" name="Group 32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73761" name="Freeform 33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62" name="Freeform 34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5" name="Group 35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73764" name="Freeform 36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65" name="Freeform 37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6" name="Group 38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73767" name="Freeform 39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68" name="Freeform 40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7" name="Group 41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73770" name="Freeform 42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71" name="Freeform 43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8" name="Group 44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73773" name="Freeform 45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74" name="Freeform 46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19" name="Group 47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73776" name="Freeform 48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77" name="Freeform 49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0" name="Group 50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73779" name="Freeform 51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80" name="Freeform 52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1" name="Group 53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73782" name="Freeform 54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83" name="Freeform 55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2" name="Group 56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73785" name="Freeform 57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86" name="Freeform 58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3" name="Group 59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73788" name="Freeform 60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89" name="Freeform 61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4" name="Group 62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73791" name="Freeform 63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92" name="Freeform 64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5" name="Group 65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73794" name="Freeform 66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95" name="Freeform 67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6" name="Group 68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73797" name="Freeform 69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798" name="Freeform 70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7" name="Group 71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73800" name="Freeform 72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01" name="Freeform 73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8" name="Group 74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73803" name="Freeform 75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04" name="Freeform 76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9" name="Group 77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73806" name="Freeform 78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07" name="Freeform 79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sp>
              <p:nvSpPr>
                <p:cNvPr id="73808" name="Freeform 80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504"/>
                    </a:cxn>
                    <a:cxn ang="0">
                      <a:pos x="864" y="168"/>
                    </a:cxn>
                    <a:cxn ang="0">
                      <a:pos x="1776" y="24"/>
                    </a:cxn>
                    <a:cxn ang="0">
                      <a:pos x="2736" y="24"/>
                    </a:cxn>
                    <a:cxn ang="0">
                      <a:pos x="2720" y="103"/>
                    </a:cxn>
                    <a:cxn ang="0">
                      <a:pos x="1764" y="103"/>
                    </a:cxn>
                    <a:cxn ang="0">
                      <a:pos x="654" y="292"/>
                    </a:cxn>
                    <a:cxn ang="0">
                      <a:pos x="0" y="504"/>
                    </a:cxn>
                  </a:cxnLst>
                  <a:rect l="0" t="0" r="r" b="b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73809" name="Freeform 81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/>
                  <a:ahLst/>
                  <a:cxnLst>
                    <a:cxn ang="0">
                      <a:pos x="5" y="8"/>
                    </a:cxn>
                    <a:cxn ang="0">
                      <a:pos x="485" y="56"/>
                    </a:cxn>
                    <a:cxn ang="0">
                      <a:pos x="1157" y="200"/>
                    </a:cxn>
                    <a:cxn ang="0">
                      <a:pos x="1611" y="432"/>
                    </a:cxn>
                    <a:cxn ang="0">
                      <a:pos x="1756" y="609"/>
                    </a:cxn>
                    <a:cxn ang="0">
                      <a:pos x="1689" y="787"/>
                    </a:cxn>
                    <a:cxn ang="0">
                      <a:pos x="1589" y="632"/>
                    </a:cxn>
                    <a:cxn ang="0">
                      <a:pos x="1389" y="454"/>
                    </a:cxn>
                    <a:cxn ang="0">
                      <a:pos x="1109" y="296"/>
                    </a:cxn>
                    <a:cxn ang="0">
                      <a:pos x="581" y="152"/>
                    </a:cxn>
                    <a:cxn ang="0">
                      <a:pos x="0" y="76"/>
                    </a:cxn>
                    <a:cxn ang="0">
                      <a:pos x="5" y="8"/>
                    </a:cxn>
                  </a:cxnLst>
                  <a:rect l="0" t="0" r="r" b="b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grpSp>
              <p:nvGrpSpPr>
                <p:cNvPr id="30" name="Group 82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73811" name="Freeform 83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12" name="Freeform 84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31" name="Group 85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73814" name="Freeform 86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15" name="Freeform 87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28" name="Group 88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73817" name="Freeform 89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18" name="Freeform 90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29" name="Group 91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73820" name="Freeform 92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21" name="Freeform 93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30" name="Group 94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73823" name="Freeform 95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24" name="Freeform 96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31" name="Group 97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73826" name="Freeform 98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27" name="Freeform 99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34" name="Group 100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73829" name="Freeform 101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30" name="Freeform 102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37" name="Group 103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73832" name="Freeform 104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33" name="Freeform 105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40" name="Group 106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73835" name="Freeform 107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36" name="Freeform 108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41" name="Group 109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73838" name="Freeform 110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39" name="Freeform 111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73744" name="Group 112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73841" name="Freeform 113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/>
                    <a:ahLst/>
                    <a:cxnLst>
                      <a:cxn ang="0">
                        <a:pos x="0" y="504"/>
                      </a:cxn>
                      <a:cxn ang="0">
                        <a:pos x="864" y="168"/>
                      </a:cxn>
                      <a:cxn ang="0">
                        <a:pos x="1776" y="24"/>
                      </a:cxn>
                      <a:cxn ang="0">
                        <a:pos x="2736" y="24"/>
                      </a:cxn>
                      <a:cxn ang="0">
                        <a:pos x="2720" y="103"/>
                      </a:cxn>
                      <a:cxn ang="0">
                        <a:pos x="1764" y="103"/>
                      </a:cxn>
                      <a:cxn ang="0">
                        <a:pos x="654" y="292"/>
                      </a:cxn>
                      <a:cxn ang="0">
                        <a:pos x="0" y="504"/>
                      </a:cxn>
                    </a:cxnLst>
                    <a:rect l="0" t="0" r="r" b="b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73842" name="Freeform 114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/>
                    <a:ahLst/>
                    <a:cxnLst>
                      <a:cxn ang="0">
                        <a:pos x="5" y="8"/>
                      </a:cxn>
                      <a:cxn ang="0">
                        <a:pos x="485" y="56"/>
                      </a:cxn>
                      <a:cxn ang="0">
                        <a:pos x="1157" y="200"/>
                      </a:cxn>
                      <a:cxn ang="0">
                        <a:pos x="1611" y="432"/>
                      </a:cxn>
                      <a:cxn ang="0">
                        <a:pos x="1756" y="609"/>
                      </a:cxn>
                      <a:cxn ang="0">
                        <a:pos x="1689" y="787"/>
                      </a:cxn>
                      <a:cxn ang="0">
                        <a:pos x="1589" y="632"/>
                      </a:cxn>
                      <a:cxn ang="0">
                        <a:pos x="1389" y="454"/>
                      </a:cxn>
                      <a:cxn ang="0">
                        <a:pos x="1109" y="296"/>
                      </a:cxn>
                      <a:cxn ang="0">
                        <a:pos x="581" y="152"/>
                      </a:cxn>
                      <a:cxn ang="0">
                        <a:pos x="0" y="76"/>
                      </a:cxn>
                      <a:cxn ang="0">
                        <a:pos x="5" y="8"/>
                      </a:cxn>
                    </a:cxnLst>
                    <a:rect l="0" t="0" r="r" b="b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  <p:sp>
            <p:nvSpPr>
              <p:cNvPr id="73843" name="Freeform 115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44" name="Arc 116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G0" fmla="+- 0 0 0"/>
                  <a:gd name="G1" fmla="+- 20897 0 0"/>
                  <a:gd name="G2" fmla="+- 21600 0 0"/>
                  <a:gd name="T0" fmla="*/ 5467 w 21600"/>
                  <a:gd name="T1" fmla="*/ 0 h 21602"/>
                  <a:gd name="T2" fmla="*/ 21589 w 21600"/>
                  <a:gd name="T3" fmla="*/ 21602 h 21602"/>
                  <a:gd name="T4" fmla="*/ 0 w 21600"/>
                  <a:gd name="T5" fmla="*/ 20897 h 2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45" name="Arc 117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G0" fmla="+- 17826 0 0"/>
                  <a:gd name="G1" fmla="+- 0 0 0"/>
                  <a:gd name="G2" fmla="+- 21600 0 0"/>
                  <a:gd name="T0" fmla="*/ 36729 w 36729"/>
                  <a:gd name="T1" fmla="*/ 10451 h 21600"/>
                  <a:gd name="T2" fmla="*/ 0 w 36729"/>
                  <a:gd name="T3" fmla="*/ 12197 h 21600"/>
                  <a:gd name="T4" fmla="*/ 17826 w 36729"/>
                  <a:gd name="T5" fmla="*/ 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46" name="Arc 118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G0" fmla="+- 7340 0 0"/>
                  <a:gd name="G1" fmla="+- 21600 0 0"/>
                  <a:gd name="G2" fmla="+- 21600 0 0"/>
                  <a:gd name="T0" fmla="*/ 0 w 28940"/>
                  <a:gd name="T1" fmla="*/ 1285 h 22305"/>
                  <a:gd name="T2" fmla="*/ 28929 w 28940"/>
                  <a:gd name="T3" fmla="*/ 22305 h 22305"/>
                  <a:gd name="T4" fmla="*/ 7340 w 2894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47" name="Arc 119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G0" fmla="+- 8873 0 0"/>
                  <a:gd name="G1" fmla="+- 21600 0 0"/>
                  <a:gd name="G2" fmla="+- 21600 0 0"/>
                  <a:gd name="T0" fmla="*/ 0 w 30473"/>
                  <a:gd name="T1" fmla="*/ 1907 h 22305"/>
                  <a:gd name="T2" fmla="*/ 30462 w 30473"/>
                  <a:gd name="T3" fmla="*/ 22305 h 22305"/>
                  <a:gd name="T4" fmla="*/ 8873 w 30473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48" name="Arc 120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G0" fmla="+- 12855 0 0"/>
                  <a:gd name="G1" fmla="+- 21600 0 0"/>
                  <a:gd name="G2" fmla="+- 21600 0 0"/>
                  <a:gd name="T0" fmla="*/ 0 w 34455"/>
                  <a:gd name="T1" fmla="*/ 4241 h 22305"/>
                  <a:gd name="T2" fmla="*/ 34444 w 34455"/>
                  <a:gd name="T3" fmla="*/ 22305 h 22305"/>
                  <a:gd name="T4" fmla="*/ 12855 w 34455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49" name="Arc 121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0" name="Arc 122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1" name="Arc 123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4812"/>
                  <a:gd name="T1" fmla="*/ 4512 h 22305"/>
                  <a:gd name="T2" fmla="*/ 34801 w 34812"/>
                  <a:gd name="T3" fmla="*/ 22305 h 22305"/>
                  <a:gd name="T4" fmla="*/ 13212 w 34812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2" name="Freeform 124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3" name="Freeform 125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4" name="Arc 126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G0" fmla="+- 15230 0 0"/>
                  <a:gd name="G1" fmla="+- 21600 0 0"/>
                  <a:gd name="G2" fmla="+- 21600 0 0"/>
                  <a:gd name="T0" fmla="*/ 0 w 36830"/>
                  <a:gd name="T1" fmla="*/ 6283 h 22305"/>
                  <a:gd name="T2" fmla="*/ 36819 w 36830"/>
                  <a:gd name="T3" fmla="*/ 22305 h 22305"/>
                  <a:gd name="T4" fmla="*/ 15230 w 36830"/>
                  <a:gd name="T5" fmla="*/ 21600 h 22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5" name="Arc 127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G0" fmla="+- 18231 0 0"/>
                  <a:gd name="G1" fmla="+- 21600 0 0"/>
                  <a:gd name="G2" fmla="+- 21600 0 0"/>
                  <a:gd name="T0" fmla="*/ 0 w 31881"/>
                  <a:gd name="T1" fmla="*/ 10016 h 21600"/>
                  <a:gd name="T2" fmla="*/ 31881 w 31881"/>
                  <a:gd name="T3" fmla="*/ 4860 h 21600"/>
                  <a:gd name="T4" fmla="*/ 18231 w 3188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6" name="Arc 128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G0" fmla="+- 13212 0 0"/>
                  <a:gd name="G1" fmla="+- 21600 0 0"/>
                  <a:gd name="G2" fmla="+- 21600 0 0"/>
                  <a:gd name="T0" fmla="*/ 0 w 31146"/>
                  <a:gd name="T1" fmla="*/ 4512 h 21600"/>
                  <a:gd name="T2" fmla="*/ 31146 w 31146"/>
                  <a:gd name="T3" fmla="*/ 9561 h 21600"/>
                  <a:gd name="T4" fmla="*/ 13212 w 31146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7" name="Freeform 129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8" name="Freeform 130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59" name="Freeform 131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60" name="Freeform 132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61" name="Freeform 133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62" name="Freeform 134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63" name="Freeform 135"/>
              <p:cNvSpPr>
                <a:spLocks/>
              </p:cNvSpPr>
              <p:nvPr/>
            </p:nvSpPr>
            <p:spPr bwMode="hidden">
              <a:xfrm rot="20253369">
                <a:off x="4401" y="599"/>
                <a:ext cx="174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864" name="Freeform 136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/>
                <a:ahLst/>
                <a:cxnLst>
                  <a:cxn ang="0">
                    <a:pos x="0" y="64"/>
                  </a:cxn>
                  <a:cxn ang="0">
                    <a:pos x="240" y="16"/>
                  </a:cxn>
                  <a:cxn ang="0">
                    <a:pos x="96" y="160"/>
                  </a:cxn>
                  <a:cxn ang="0">
                    <a:pos x="336" y="160"/>
                  </a:cxn>
                  <a:cxn ang="0">
                    <a:pos x="192" y="304"/>
                  </a:cxn>
                  <a:cxn ang="0">
                    <a:pos x="384" y="352"/>
                  </a:cxn>
                  <a:cxn ang="0">
                    <a:pos x="288" y="448"/>
                  </a:cxn>
                  <a:cxn ang="0">
                    <a:pos x="480" y="496"/>
                  </a:cxn>
                  <a:cxn ang="0">
                    <a:pos x="384" y="592"/>
                  </a:cxn>
                  <a:cxn ang="0">
                    <a:pos x="528" y="640"/>
                  </a:cxn>
                  <a:cxn ang="0">
                    <a:pos x="480" y="736"/>
                  </a:cxn>
                  <a:cxn ang="0">
                    <a:pos x="576" y="832"/>
                  </a:cxn>
                  <a:cxn ang="0">
                    <a:pos x="576" y="928"/>
                  </a:cxn>
                  <a:cxn ang="0">
                    <a:pos x="672" y="1072"/>
                  </a:cxn>
                  <a:cxn ang="0">
                    <a:pos x="624" y="1216"/>
                  </a:cxn>
                  <a:cxn ang="0">
                    <a:pos x="720" y="1312"/>
                  </a:cxn>
                  <a:cxn ang="0">
                    <a:pos x="672" y="1456"/>
                  </a:cxn>
                  <a:cxn ang="0">
                    <a:pos x="720" y="1600"/>
                  </a:cxn>
                  <a:cxn ang="0">
                    <a:pos x="672" y="1696"/>
                  </a:cxn>
                  <a:cxn ang="0">
                    <a:pos x="768" y="1840"/>
                  </a:cxn>
                  <a:cxn ang="0">
                    <a:pos x="720" y="1984"/>
                  </a:cxn>
                  <a:cxn ang="0">
                    <a:pos x="768" y="2176"/>
                  </a:cxn>
                  <a:cxn ang="0">
                    <a:pos x="720" y="2224"/>
                  </a:cxn>
                  <a:cxn ang="0">
                    <a:pos x="768" y="2368"/>
                  </a:cxn>
                </a:cxnLst>
                <a:rect l="0" t="0" r="r" b="b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73865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1625"/>
            <a:ext cx="7772400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3866" name="Rectangle 1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3867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73868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73869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DAF9EB9-BDCA-486E-8920-8BE60AF21730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>
    <p:dissolv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−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 New Roman" pitchFamily="18" charset="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29.07.2014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4767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714356"/>
            <a:ext cx="7000924" cy="5381644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endParaRPr lang="ru-RU" sz="2400" i="1" dirty="0" smtClean="0"/>
          </a:p>
          <a:p>
            <a:pPr algn="ctr">
              <a:buNone/>
            </a:pPr>
            <a:r>
              <a:rPr lang="ru-RU" sz="2400" dirty="0" smtClean="0"/>
              <a:t>Муниципальное  </a:t>
            </a:r>
            <a:r>
              <a:rPr lang="ru-RU" sz="2400" dirty="0" smtClean="0"/>
              <a:t>бюджетное  общеобразовательное учреждение</a:t>
            </a:r>
          </a:p>
          <a:p>
            <a:pPr algn="ctr">
              <a:buNone/>
            </a:pPr>
            <a:r>
              <a:rPr lang="ru-RU" sz="2400" dirty="0" smtClean="0"/>
              <a:t>  «Средняя общеобразовательная казачья кадетская школа с.Знаменка»</a:t>
            </a:r>
          </a:p>
          <a:p>
            <a:pPr algn="ctr">
              <a:buNone/>
            </a:pPr>
            <a:r>
              <a:rPr lang="ru-RU" sz="2400" dirty="0" smtClean="0"/>
              <a:t>Нерчинский район, Забайкальский край </a:t>
            </a:r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dirty="0" smtClean="0"/>
          </a:p>
          <a:p>
            <a:pPr algn="ctr">
              <a:buNone/>
            </a:pPr>
            <a:r>
              <a:rPr lang="ru-RU" sz="2400" dirty="0" smtClean="0"/>
              <a:t>Презентация к п</a:t>
            </a:r>
            <a:r>
              <a:rPr lang="ru-RU" sz="2400" dirty="0" smtClean="0"/>
              <a:t>роекту </a:t>
            </a:r>
            <a:endParaRPr lang="ru-RU" sz="2400" dirty="0" smtClean="0"/>
          </a:p>
          <a:p>
            <a:pPr algn="ctr">
              <a:buNone/>
            </a:pPr>
            <a:r>
              <a:rPr lang="ru-RU" sz="4000" dirty="0" smtClean="0"/>
              <a:t>«Изготовление заколок для волос </a:t>
            </a:r>
          </a:p>
          <a:p>
            <a:pPr algn="ctr">
              <a:buNone/>
            </a:pPr>
            <a:r>
              <a:rPr lang="ru-RU" sz="4000" dirty="0" smtClean="0"/>
              <a:t>из бросового материала»</a:t>
            </a:r>
          </a:p>
          <a:p>
            <a:pPr>
              <a:buNone/>
            </a:pPr>
            <a:endParaRPr lang="ru-RU" sz="4600" dirty="0" smtClean="0"/>
          </a:p>
          <a:p>
            <a:pPr algn="r">
              <a:buNone/>
            </a:pPr>
            <a:endParaRPr lang="ru-RU" dirty="0" smtClean="0"/>
          </a:p>
          <a:p>
            <a:pPr algn="r">
              <a:buNone/>
            </a:pPr>
            <a:endParaRPr lang="ru-RU" dirty="0" smtClean="0"/>
          </a:p>
          <a:p>
            <a:pPr algn="r">
              <a:buNone/>
            </a:pPr>
            <a:r>
              <a:rPr lang="ru-RU" sz="1700" dirty="0" smtClean="0"/>
              <a:t>                                              </a:t>
            </a:r>
            <a:r>
              <a:rPr lang="ru-RU" sz="2500" dirty="0" smtClean="0"/>
              <a:t>Автор - ученица 6 </a:t>
            </a:r>
            <a:r>
              <a:rPr lang="ru-RU" sz="2500" dirty="0" smtClean="0"/>
              <a:t>класса</a:t>
            </a:r>
          </a:p>
          <a:p>
            <a:pPr algn="r">
              <a:buNone/>
            </a:pPr>
            <a:r>
              <a:rPr lang="ru-RU" sz="2500" dirty="0" smtClean="0"/>
              <a:t> </a:t>
            </a:r>
            <a:r>
              <a:rPr lang="ru-RU" sz="2500" dirty="0" smtClean="0"/>
              <a:t>«МБОУ СОККШ с.Знаменка»  </a:t>
            </a:r>
            <a:endParaRPr lang="ru-RU" sz="2500" dirty="0" smtClean="0"/>
          </a:p>
          <a:p>
            <a:pPr algn="r">
              <a:buNone/>
            </a:pPr>
            <a:r>
              <a:rPr lang="ru-RU" sz="2500" dirty="0" err="1" smtClean="0"/>
              <a:t>Загниборода</a:t>
            </a:r>
            <a:r>
              <a:rPr lang="ru-RU" sz="2500" dirty="0" smtClean="0"/>
              <a:t> </a:t>
            </a:r>
            <a:r>
              <a:rPr lang="ru-RU" sz="2500" dirty="0" smtClean="0"/>
              <a:t>Светлана</a:t>
            </a:r>
          </a:p>
          <a:p>
            <a:pPr algn="r">
              <a:buNone/>
            </a:pPr>
            <a:r>
              <a:rPr lang="ru-RU" sz="2500" dirty="0" smtClean="0"/>
              <a:t>     </a:t>
            </a:r>
          </a:p>
          <a:p>
            <a:pPr algn="r">
              <a:buNone/>
            </a:pPr>
            <a:r>
              <a:rPr lang="ru-RU" sz="2500" dirty="0" smtClean="0"/>
              <a:t>                        </a:t>
            </a:r>
            <a:r>
              <a:rPr lang="ru-RU" sz="2500" dirty="0" smtClean="0"/>
              <a:t>       Научный </a:t>
            </a:r>
            <a:r>
              <a:rPr lang="ru-RU" sz="2500" dirty="0" smtClean="0"/>
              <a:t>руководитель</a:t>
            </a:r>
          </a:p>
          <a:p>
            <a:pPr algn="r">
              <a:buNone/>
            </a:pPr>
            <a:r>
              <a:rPr lang="ru-RU" sz="2500" dirty="0" smtClean="0"/>
              <a:t>                                           учитель  изобразительного искусства  </a:t>
            </a:r>
            <a:endParaRPr lang="ru-RU" sz="2500" dirty="0" smtClean="0"/>
          </a:p>
          <a:p>
            <a:pPr algn="r">
              <a:buNone/>
            </a:pPr>
            <a:r>
              <a:rPr lang="ru-RU" sz="2500" dirty="0" smtClean="0"/>
              <a:t>МБОУ </a:t>
            </a:r>
            <a:r>
              <a:rPr lang="ru-RU" sz="2500" dirty="0" smtClean="0"/>
              <a:t>«СОККШ с.Знаменка»  </a:t>
            </a:r>
          </a:p>
          <a:p>
            <a:pPr algn="r">
              <a:buNone/>
            </a:pPr>
            <a:r>
              <a:rPr lang="ru-RU" sz="2500" dirty="0" smtClean="0"/>
              <a:t>                                             Хаустова Татьяна Александровна,</a:t>
            </a:r>
          </a:p>
          <a:p>
            <a:pPr algn="r">
              <a:buNone/>
            </a:pPr>
            <a:r>
              <a:rPr lang="ru-RU" sz="2500" dirty="0" smtClean="0"/>
              <a:t> </a:t>
            </a:r>
          </a:p>
          <a:p>
            <a:pPr>
              <a:buNone/>
            </a:pPr>
            <a:r>
              <a:rPr lang="ru-RU" sz="2500" dirty="0" smtClean="0"/>
              <a:t>   </a:t>
            </a:r>
          </a:p>
          <a:p>
            <a:pPr>
              <a:buNone/>
            </a:pPr>
            <a:endParaRPr lang="ru-RU" sz="2500" dirty="0" smtClean="0"/>
          </a:p>
          <a:p>
            <a:pPr algn="ctr">
              <a:buNone/>
            </a:pPr>
            <a:r>
              <a:rPr lang="ru-RU" sz="2500" dirty="0" smtClean="0"/>
              <a:t>2011 год</a:t>
            </a:r>
            <a:endParaRPr lang="ru-RU" sz="25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Казакова Юлия</a:t>
            </a:r>
            <a:br>
              <a:rPr lang="ru-RU" dirty="0" smtClean="0"/>
            </a:br>
            <a:r>
              <a:rPr lang="ru-RU" dirty="0" smtClean="0"/>
              <a:t>«Бабочка» </a:t>
            </a:r>
            <a:endParaRPr lang="ru-RU" dirty="0"/>
          </a:p>
        </p:txBody>
      </p:sp>
      <p:pic>
        <p:nvPicPr>
          <p:cNvPr id="3076" name="Picture 4" descr="C:\Users\Администратор\Desktop\заколки\SDC10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71612"/>
            <a:ext cx="4572032" cy="3429025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075" name="Picture 3" descr="C:\Users\Администратор\Desktop\заколки\SDC107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711212"/>
            <a:ext cx="4195718" cy="31467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4" name="Picture 2" descr="C:\Users\Администратор\Desktop\заколки\SDC112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2071678"/>
            <a:ext cx="6381764" cy="478632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4305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Ковалева Алена</a:t>
            </a:r>
            <a:br>
              <a:rPr lang="ru-RU" dirty="0" smtClean="0"/>
            </a:br>
            <a:r>
              <a:rPr lang="ru-RU" dirty="0" smtClean="0"/>
              <a:t>«Весенняя  краса»</a:t>
            </a:r>
            <a:endParaRPr lang="ru-RU" dirty="0"/>
          </a:p>
        </p:txBody>
      </p:sp>
      <p:pic>
        <p:nvPicPr>
          <p:cNvPr id="26626" name="Picture 2" descr="C:\Users\Администратор\Desktop\заколки\SDC108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974955"/>
            <a:ext cx="5177393" cy="3883045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6627" name="Picture 3" descr="C:\Users\Администратор\Desktop\заколки\SDC108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500174"/>
            <a:ext cx="4171907" cy="312893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170" name="Picture 2" descr="C:\Users\Администратор\Desktop\заколки\SDC11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1785926"/>
            <a:ext cx="6762766" cy="5072074"/>
          </a:xfrm>
          <a:prstGeom prst="rect">
            <a:avLst/>
          </a:prstGeom>
          <a:noFill/>
        </p:spPr>
      </p:pic>
      <p:pic>
        <p:nvPicPr>
          <p:cNvPr id="7171" name="Picture 3" descr="C:\Users\Администратор\Desktop\заколки\SDC112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1657344"/>
            <a:ext cx="6934208" cy="520065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5001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Ковалева Алена</a:t>
            </a:r>
            <a:br>
              <a:rPr lang="ru-RU" dirty="0" smtClean="0"/>
            </a:br>
            <a:r>
              <a:rPr lang="ru-RU" dirty="0" smtClean="0"/>
              <a:t>«Испанка»</a:t>
            </a:r>
            <a:endParaRPr lang="ru-RU" dirty="0"/>
          </a:p>
        </p:txBody>
      </p:sp>
      <p:pic>
        <p:nvPicPr>
          <p:cNvPr id="5" name="Picture 2" descr="C:\Users\Администратор\Desktop\заколки\SDC107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714488"/>
            <a:ext cx="5789815" cy="43434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8194" name="Picture 2" descr="C:\Users\Администратор\Desktop\заколки\SDC11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643050"/>
            <a:ext cx="6362672" cy="477200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70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Загниборода Елена</a:t>
            </a:r>
            <a:br>
              <a:rPr lang="ru-RU" dirty="0" smtClean="0"/>
            </a:br>
            <a:r>
              <a:rPr lang="ru-RU" dirty="0" smtClean="0"/>
              <a:t>«Лето»</a:t>
            </a:r>
            <a:endParaRPr lang="ru-RU" dirty="0"/>
          </a:p>
        </p:txBody>
      </p:sp>
      <p:pic>
        <p:nvPicPr>
          <p:cNvPr id="5" name="Picture 2" descr="E:\DCIM\103SSCAM\SDC11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2290" name="Picture 2" descr="C:\Users\Администратор\Desktop\заколки\SDC11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2110915"/>
            <a:ext cx="5357850" cy="401838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4184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Загниборода Светлана</a:t>
            </a:r>
            <a:br>
              <a:rPr lang="ru-RU" dirty="0" smtClean="0"/>
            </a:br>
            <a:r>
              <a:rPr lang="ru-RU" dirty="0" smtClean="0"/>
              <a:t>«Морская волна» </a:t>
            </a:r>
            <a:endParaRPr lang="ru-RU" dirty="0"/>
          </a:p>
        </p:txBody>
      </p:sp>
      <p:pic>
        <p:nvPicPr>
          <p:cNvPr id="4" name="Picture 2" descr="C:\Users\Администратор\Desktop\заколки\SDC107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285992"/>
            <a:ext cx="5332762" cy="400052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074" name="Picture 2" descr="E:\DCIM\103SSCAM\SDC110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2071678"/>
            <a:ext cx="5852583" cy="4389437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4338" name="Picture 2" descr="C:\Users\Администратор\Desktop\заколки\SDC112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2000240"/>
            <a:ext cx="5791200" cy="43434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Загниборода Светлана</a:t>
            </a:r>
            <a:br>
              <a:rPr lang="ru-RU" dirty="0" smtClean="0"/>
            </a:br>
            <a:r>
              <a:rPr lang="ru-RU" dirty="0" smtClean="0"/>
              <a:t>«Красотка»</a:t>
            </a:r>
            <a:endParaRPr lang="ru-RU" dirty="0"/>
          </a:p>
        </p:txBody>
      </p:sp>
      <p:pic>
        <p:nvPicPr>
          <p:cNvPr id="2050" name="Picture 2" descr="E:\DCIM\103SSCAM\SDC11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785926"/>
            <a:ext cx="5852583" cy="4389437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5362" name="Picture 2" descr="C:\Users\Администратор\Desktop\заколки\SDC112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000240"/>
            <a:ext cx="5791200" cy="43434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Загниборода Светлана</a:t>
            </a:r>
            <a:br>
              <a:rPr lang="ru-RU" dirty="0" smtClean="0"/>
            </a:br>
            <a:r>
              <a:rPr lang="ru-RU" dirty="0" smtClean="0"/>
              <a:t>«Шляпка»</a:t>
            </a:r>
            <a:endParaRPr lang="ru-RU" dirty="0"/>
          </a:p>
        </p:txBody>
      </p:sp>
      <p:pic>
        <p:nvPicPr>
          <p:cNvPr id="16386" name="Picture 2" descr="C:\Users\Администратор\Desktop\заколки\SDC112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857256"/>
          </a:xfrm>
        </p:spPr>
        <p:txBody>
          <a:bodyPr/>
          <a:lstStyle/>
          <a:p>
            <a:pPr algn="ctr"/>
            <a:r>
              <a:rPr lang="ru-RU" dirty="0" smtClean="0"/>
              <a:t>Колобова Евгения</a:t>
            </a:r>
            <a:endParaRPr lang="ru-RU" dirty="0"/>
          </a:p>
        </p:txBody>
      </p:sp>
      <p:pic>
        <p:nvPicPr>
          <p:cNvPr id="1026" name="Picture 2" descr="C:\Users\Администратор\Desktop\заколки\SDC107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5926"/>
            <a:ext cx="4667250" cy="350043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8" name="Picture 4" descr="C:\Users\Администратор\Desktop\заколки\SDC107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500438"/>
            <a:ext cx="4214810" cy="31611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C:\Users\Администратор\Desktop\заколки\SDC1098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8596" y="1214422"/>
            <a:ext cx="8067161" cy="605037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4098" name="Picture 2" descr="C:\Users\Администратор\Desktop\заколки\SDC112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1768042"/>
            <a:ext cx="6786610" cy="508995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Назаренко</a:t>
            </a:r>
            <a:r>
              <a:rPr lang="ru-RU" dirty="0" smtClean="0"/>
              <a:t> Виктория</a:t>
            </a:r>
            <a:br>
              <a:rPr lang="ru-RU" dirty="0" smtClean="0"/>
            </a:br>
            <a:r>
              <a:rPr lang="ru-RU" dirty="0" smtClean="0"/>
              <a:t>«Виктория»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Администратор\Desktop\Новая папка\IMG0073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3166240" y="834232"/>
            <a:ext cx="3597337" cy="578647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266" name="Picture 2" descr="C:\Users\Администратор\Desktop\заколки\SDC107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357562"/>
            <a:ext cx="5357850" cy="401838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3314" name="Picture 2" descr="C:\Users\Администратор\Desktop\заколки\SDC11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2035935"/>
            <a:ext cx="6429420" cy="482206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/>
          <a:lstStyle/>
          <a:p>
            <a:pPr algn="ctr"/>
            <a:r>
              <a:rPr lang="ru-RU" dirty="0" err="1" smtClean="0"/>
              <a:t>Шеломенцева</a:t>
            </a:r>
            <a:r>
              <a:rPr lang="ru-RU" dirty="0" smtClean="0"/>
              <a:t> Ирина</a:t>
            </a:r>
            <a:endParaRPr lang="ru-RU" dirty="0"/>
          </a:p>
        </p:txBody>
      </p:sp>
      <p:pic>
        <p:nvPicPr>
          <p:cNvPr id="7170" name="Picture 2" descr="C:\Users\Администратор\Desktop\заколки\SDC10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86116" y="2500306"/>
            <a:ext cx="5486400" cy="41148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" name="Picture 2" descr="C:\Users\Администратор\Desktop\заколки\SDC10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285860"/>
            <a:ext cx="4953067" cy="37148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2" descr="C:\Users\Администратор\Desktop\заколки\SDC10989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14348" y="1234282"/>
            <a:ext cx="7498291" cy="562371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122" name="Picture 2" descr="C:\Users\Администратор\Desktop\заколки\SDC112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51774" y="2062749"/>
            <a:ext cx="5072098" cy="380407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2466980"/>
          </a:xfrm>
        </p:spPr>
        <p:txBody>
          <a:bodyPr>
            <a:noAutofit/>
          </a:bodyPr>
          <a:lstStyle/>
          <a:p>
            <a:r>
              <a:rPr lang="ru-RU" sz="6600" dirty="0" smtClean="0"/>
              <a:t>Изготовление заколок для волос из бросового материала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/>
          <a:lstStyle/>
          <a:p>
            <a:pPr algn="ctr"/>
            <a:r>
              <a:rPr lang="ru-RU" dirty="0" smtClean="0"/>
              <a:t>Казакова Надежда</a:t>
            </a:r>
            <a:endParaRPr lang="ru-RU" dirty="0"/>
          </a:p>
        </p:txBody>
      </p:sp>
      <p:pic>
        <p:nvPicPr>
          <p:cNvPr id="5" name="Picture 2" descr="C:\Users\Администратор\Desktop\заколки\SDC107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28800" y="2072481"/>
            <a:ext cx="5486400" cy="41148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9698" name="Picture 2" descr="C:\Users\Администратор\Desktop\заколки\SDC10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446595"/>
            <a:ext cx="7215206" cy="541140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2050" name="Picture 2" descr="C:\Users\Администратор\Desktop\заколки\SDC112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643050"/>
            <a:ext cx="6500826" cy="487561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5613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Колобова Анна </a:t>
            </a:r>
            <a:br>
              <a:rPr lang="ru-RU" dirty="0" smtClean="0"/>
            </a:br>
            <a:r>
              <a:rPr lang="ru-RU" dirty="0" smtClean="0"/>
              <a:t>«Веер» </a:t>
            </a:r>
            <a:endParaRPr lang="ru-RU" dirty="0"/>
          </a:p>
        </p:txBody>
      </p:sp>
      <p:pic>
        <p:nvPicPr>
          <p:cNvPr id="7" name="Picture 2" descr="C:\Users\Администратор\Desktop\Новая папка\IMG0081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2041428" y="2244797"/>
            <a:ext cx="4588695" cy="367095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6" name="Picture 2" descr="C:\Users\Администратор\Desktop\заколки\SDC11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857364"/>
            <a:ext cx="6143668" cy="460775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4422"/>
          </a:xfrm>
        </p:spPr>
        <p:txBody>
          <a:bodyPr/>
          <a:lstStyle/>
          <a:p>
            <a:pPr algn="ctr"/>
            <a:r>
              <a:rPr lang="ru-RU" dirty="0" smtClean="0"/>
              <a:t>Толпыгина Анжела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Администратор\Desktop\заколки\SDC108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928802"/>
            <a:ext cx="5429288" cy="407196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9218" name="Picture 2" descr="C:\Users\Администратор\Desktop\заколки\SDC112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1571612"/>
            <a:ext cx="6143668" cy="4607751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00132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4" name="Picture 2" descr="E:\DCIM\103SSCAM\SDC11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142984"/>
            <a:ext cx="5852583" cy="4389437"/>
          </a:xfrm>
          <a:prstGeom prst="rect">
            <a:avLst/>
          </a:prstGeom>
          <a:noFill/>
        </p:spPr>
      </p:pic>
      <p:pic>
        <p:nvPicPr>
          <p:cNvPr id="10242" name="Picture 2" descr="C:\Users\Администратор\Desktop\заколки\SDC112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928670"/>
            <a:ext cx="6500858" cy="4875644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V="1">
            <a:off x="457200" y="6324600"/>
            <a:ext cx="8229600" cy="17623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1546"/>
            <a:ext cx="8229600" cy="2643206"/>
          </a:xfrm>
        </p:spPr>
        <p:txBody>
          <a:bodyPr>
            <a:normAutofit/>
          </a:bodyPr>
          <a:lstStyle/>
          <a:p>
            <a:r>
              <a:rPr lang="ru-RU" dirty="0" smtClean="0"/>
              <a:t>Многие девочки, увидев наши работы, захотели принять участие в проекте.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643446"/>
            <a:ext cx="2471726" cy="1681154"/>
          </a:xfrm>
        </p:spPr>
        <p:txBody>
          <a:bodyPr/>
          <a:lstStyle/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48992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Кочева Анастасия</a:t>
            </a:r>
            <a:br>
              <a:rPr lang="ru-RU" dirty="0" smtClean="0"/>
            </a:br>
            <a:r>
              <a:rPr lang="ru-RU" dirty="0" smtClean="0"/>
              <a:t>«Роза»</a:t>
            </a:r>
            <a:endParaRPr lang="ru-RU" dirty="0"/>
          </a:p>
        </p:txBody>
      </p:sp>
      <p:pic>
        <p:nvPicPr>
          <p:cNvPr id="4" name="Picture 2" descr="E:\DCIM\103SSCAM\SDC11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7410" name="Picture 2" descr="C:\Users\Администратор\Desktop\заколки\SDC11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871682"/>
            <a:ext cx="6648424" cy="498631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Рязанцева Екатерина</a:t>
            </a:r>
            <a:endParaRPr lang="ru-RU" dirty="0"/>
          </a:p>
        </p:txBody>
      </p:sp>
      <p:pic>
        <p:nvPicPr>
          <p:cNvPr id="18434" name="Picture 2" descr="C:\Users\Администратор\Desktop\заколки\SDC112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78595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Каменская Юлия</a:t>
            </a:r>
            <a:br>
              <a:rPr lang="ru-RU" dirty="0" smtClean="0"/>
            </a:br>
            <a:r>
              <a:rPr lang="ru-RU" dirty="0" smtClean="0"/>
              <a:t>«Желтые розы»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C:\Users\Администратор\Desktop\заколки\SDC108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928802"/>
            <a:ext cx="5791200" cy="43434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3794" name="Picture 2" descr="C:\Users\Администратор\Desktop\заколки\SDC1089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857356" y="2143116"/>
            <a:ext cx="5486400" cy="41148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9458" name="Picture 2" descr="C:\Users\Администратор\Desktop\заколки\SDC112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2000240"/>
            <a:ext cx="5791200" cy="43434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643966" cy="1000132"/>
          </a:xfrm>
        </p:spPr>
        <p:txBody>
          <a:bodyPr/>
          <a:lstStyle/>
          <a:p>
            <a:pPr algn="ctr"/>
            <a:r>
              <a:rPr lang="ru-RU" dirty="0" smtClean="0"/>
              <a:t>Ворсина Екатерина</a:t>
            </a:r>
            <a:endParaRPr lang="ru-RU" dirty="0"/>
          </a:p>
        </p:txBody>
      </p:sp>
      <p:pic>
        <p:nvPicPr>
          <p:cNvPr id="20482" name="Picture 2" descr="C:\Users\Администратор\Desktop\заколки\SDC112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/>
          <a:lstStyle/>
          <a:p>
            <a:pPr algn="ctr"/>
            <a:r>
              <a:rPr lang="ru-RU" dirty="0" err="1" smtClean="0"/>
              <a:t>Шеломенцева</a:t>
            </a:r>
            <a:r>
              <a:rPr lang="ru-RU" dirty="0" smtClean="0"/>
              <a:t> Ирина</a:t>
            </a:r>
            <a:endParaRPr lang="ru-RU" dirty="0"/>
          </a:p>
        </p:txBody>
      </p:sp>
      <p:pic>
        <p:nvPicPr>
          <p:cNvPr id="4" name="Picture 3" descr="C:\Users\Администратор\Desktop\заколки\SDC10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143116"/>
            <a:ext cx="5334038" cy="400052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146" name="Picture 2" descr="C:\Users\Администратор\Desktop\заколки\SDC110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71604" y="1785926"/>
            <a:ext cx="5852583" cy="4389437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1506" name="Picture 2" descr="C:\Users\Администратор\Desktop\заколки\SDC112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714464"/>
            <a:ext cx="6858048" cy="514353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25932"/>
          </a:xfrm>
        </p:spPr>
        <p:txBody>
          <a:bodyPr>
            <a:normAutofit/>
          </a:bodyPr>
          <a:lstStyle/>
          <a:p>
            <a:r>
              <a:rPr lang="ru-RU" dirty="0" smtClean="0"/>
              <a:t>Цель: разработка и апробирование моделей заколок из бросового материала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15074" y="642918"/>
            <a:ext cx="2471726" cy="20002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/>
              <a:t>    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/>
          <a:lstStyle/>
          <a:p>
            <a:pPr algn="ctr"/>
            <a:r>
              <a:rPr lang="ru-RU" dirty="0" smtClean="0"/>
              <a:t>Колобова Евгения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Администратор\Desktop\заколки\SDC10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071546"/>
            <a:ext cx="5000628" cy="375047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2" descr="C:\Users\Администратор\Desktop\заколки\SDC10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3178943"/>
            <a:ext cx="4905409" cy="3679057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2530" name="Picture 2" descr="C:\Users\Администратор\Desktop\заколки\SDC112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500174"/>
            <a:ext cx="6572296" cy="492922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/>
          <a:lstStyle/>
          <a:p>
            <a:pPr algn="ctr"/>
            <a:r>
              <a:rPr lang="ru-RU" dirty="0" smtClean="0"/>
              <a:t>Колобова Анна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Администратор\Desktop\заколки\SDC10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571612"/>
            <a:ext cx="5791200" cy="434340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3554" name="Picture 2" descr="C:\Users\Администратор\Desktop\заколки\SDC11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1571612"/>
            <a:ext cx="5791200" cy="43434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1536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 результате проделанной работы мы поняли, что красивые вещи можно не только купить в магазине, но и изготовить самим, экономя денежные средства.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дминистратор\Desktop\заколки\SDC1089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71736" y="928670"/>
            <a:ext cx="3332703" cy="2499527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90612"/>
          </a:xfrm>
        </p:spPr>
        <p:txBody>
          <a:bodyPr>
            <a:normAutofit/>
          </a:bodyPr>
          <a:lstStyle/>
          <a:p>
            <a:pPr algn="ctr"/>
            <a:r>
              <a:rPr lang="ru-RU" sz="7200" dirty="0" smtClean="0"/>
              <a:t>«Отходы – в доходы»</a:t>
            </a:r>
            <a:endParaRPr lang="ru-RU" sz="7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357158" y="1000108"/>
            <a:ext cx="8229600" cy="10782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Администратор\Desktop\заколки\SDC1088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214346" y="1071546"/>
            <a:ext cx="3429023" cy="257176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" name="Picture 2" descr="C:\Users\Администратор\Desktop\заколки\SDC10884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4143380"/>
            <a:ext cx="2957546" cy="221816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2" descr="C:\Users\Администратор\Desktop\заколки\SDC10726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857884" y="1571612"/>
            <a:ext cx="3048021" cy="228601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8" name="Picture 2" descr="C:\Users\Администратор\Desktop\заколки\SDC10885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5643570" y="3786190"/>
            <a:ext cx="3785143" cy="283885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9" name="Picture 2" descr="C:\Users\Администратор\Desktop\заколки\SDC10994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428860" y="3571876"/>
            <a:ext cx="3992047" cy="2994035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0109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Мы довольны результатами нашего проекта. Наши заколки мы назвали драгоценностями, и думаем, что правы: ведь драгоценность – не то, что много стоит, а то, что приносит радость.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C:\Users\Администратор\Desktop\заколки\SDC11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871682"/>
            <a:ext cx="6648424" cy="4986318"/>
          </a:xfrm>
          <a:prstGeom prst="rect">
            <a:avLst/>
          </a:prstGeom>
          <a:noFill/>
        </p:spPr>
      </p:pic>
      <p:pic>
        <p:nvPicPr>
          <p:cNvPr id="7" name="Picture 4" descr="721967214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71538" y="571480"/>
            <a:ext cx="7552545" cy="1510509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Задачи проекта:</a:t>
            </a: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67302"/>
          </a:xfrm>
        </p:spPr>
        <p:txBody>
          <a:bodyPr>
            <a:normAutofit/>
          </a:bodyPr>
          <a:lstStyle/>
          <a:p>
            <a:pPr lvl="0"/>
            <a:r>
              <a:rPr lang="ru-RU" dirty="0" smtClean="0"/>
              <a:t>Разработать общий план работы над творческим проектом.</a:t>
            </a:r>
          </a:p>
          <a:p>
            <a:pPr lvl="0"/>
            <a:r>
              <a:rPr lang="ru-RU" dirty="0" smtClean="0"/>
              <a:t>Создать творческую группу для реализации проекта.</a:t>
            </a:r>
          </a:p>
          <a:p>
            <a:pPr lvl="0"/>
            <a:r>
              <a:rPr lang="ru-RU" dirty="0" smtClean="0"/>
              <a:t>Изготовить заколки из бросового материала.</a:t>
            </a:r>
          </a:p>
          <a:p>
            <a:pPr lvl="0"/>
            <a:r>
              <a:rPr lang="ru-RU" dirty="0" smtClean="0"/>
              <a:t>Составить технологические карты изготовления заколок.</a:t>
            </a:r>
          </a:p>
          <a:p>
            <a:pPr lvl="0"/>
            <a:r>
              <a:rPr lang="ru-RU" dirty="0" smtClean="0"/>
              <a:t>Обобщить результаты проекта и обеспечить его презентацию.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905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Оборудование и материалы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10140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/>
              <a:t>ножницы, игла, наперсток, карандаш, линейка, клей, проволока, нитки, лак для ногтей;</a:t>
            </a:r>
          </a:p>
          <a:p>
            <a:pPr lvl="0"/>
            <a:r>
              <a:rPr lang="ru-RU" sz="2400" dirty="0" smtClean="0"/>
              <a:t>старые заколки,</a:t>
            </a:r>
            <a:r>
              <a:rPr lang="ru-RU" sz="2400" b="1" dirty="0" smtClean="0"/>
              <a:t> </a:t>
            </a:r>
            <a:r>
              <a:rPr lang="ru-RU" sz="2400" dirty="0" smtClean="0"/>
              <a:t>ободки, зажимы для волос, резинки для волос; </a:t>
            </a:r>
          </a:p>
          <a:p>
            <a:pPr lvl="0"/>
            <a:r>
              <a:rPr lang="ru-RU" sz="2400" dirty="0" smtClean="0"/>
              <a:t>пластиковая бутылка,  полиэтиленовые пакетики,  трубочки от </a:t>
            </a:r>
            <a:r>
              <a:rPr lang="ru-RU" sz="2400" dirty="0" err="1" smtClean="0"/>
              <a:t>чупа-чупсов</a:t>
            </a:r>
            <a:r>
              <a:rPr lang="ru-RU" sz="2400" dirty="0" smtClean="0"/>
              <a:t>, искусственные  цветы и листья;</a:t>
            </a:r>
          </a:p>
          <a:p>
            <a:pPr lvl="0"/>
            <a:r>
              <a:rPr lang="ru-RU" sz="2400" dirty="0" smtClean="0"/>
              <a:t>природный материал  (шишки от лиственницы, ракушки);</a:t>
            </a:r>
          </a:p>
          <a:p>
            <a:pPr lvl="0"/>
            <a:r>
              <a:rPr lang="ru-RU" sz="2400" dirty="0" smtClean="0"/>
              <a:t>ленточки, небольшие обрезки ткани разной текстуры, кожа,  мех;</a:t>
            </a:r>
          </a:p>
          <a:p>
            <a:pPr lvl="0"/>
            <a:r>
              <a:rPr lang="ru-RU" sz="2400" dirty="0" smtClean="0"/>
              <a:t>нарядные пуговицы;</a:t>
            </a:r>
          </a:p>
          <a:p>
            <a:pPr lvl="0"/>
            <a:r>
              <a:rPr lang="ru-RU" sz="2400" dirty="0" smtClean="0"/>
              <a:t>разные по размеру, форме и цвету бусины, бисер.</a:t>
            </a:r>
          </a:p>
          <a:p>
            <a:endParaRPr lang="ru-RU" sz="2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681682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2800" dirty="0" smtClean="0"/>
              <a:t>Посмотрите, сколько интересных вещей можно смастерить из того, что буквально было выброшено «на свалку».</a:t>
            </a:r>
            <a:endParaRPr lang="ru-RU" sz="2800" dirty="0"/>
          </a:p>
        </p:txBody>
      </p:sp>
      <p:pic>
        <p:nvPicPr>
          <p:cNvPr id="4" name="Picture 2" descr="E:\DCIM\103SSCAM\SDC11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071678"/>
            <a:ext cx="3952903" cy="2964677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144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Бронникова Ирина</a:t>
            </a:r>
            <a:br>
              <a:rPr lang="ru-RU" dirty="0" smtClean="0"/>
            </a:br>
            <a:r>
              <a:rPr lang="ru-RU" dirty="0" smtClean="0"/>
              <a:t>«Бархатная нежность»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C:\Users\Администратор\Desktop\заколки\SDC107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00174"/>
            <a:ext cx="6457923" cy="484344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2" descr="C:\Users\Администратор\Desktop\заколки\SDC10984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42976" y="1770201"/>
            <a:ext cx="6783732" cy="5087799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92882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Бронникова Ирина</a:t>
            </a:r>
            <a:br>
              <a:rPr lang="ru-RU" dirty="0" smtClean="0"/>
            </a:br>
            <a:r>
              <a:rPr lang="ru-RU" dirty="0" smtClean="0"/>
              <a:t>«Весна»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Администратор\Desktop\заколки\SDC108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2500306"/>
            <a:ext cx="5219664" cy="391474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146" name="Picture 2" descr="C:\Users\Администратор\Desktop\заколки\SDC107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643050"/>
            <a:ext cx="6500858" cy="487564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Бронникова Ирина</a:t>
            </a:r>
            <a:br>
              <a:rPr lang="ru-RU" dirty="0" smtClean="0"/>
            </a:br>
            <a:r>
              <a:rPr lang="ru-RU" dirty="0" smtClean="0"/>
              <a:t>«Элегантность»</a:t>
            </a:r>
            <a:endParaRPr lang="ru-RU" dirty="0"/>
          </a:p>
        </p:txBody>
      </p:sp>
      <p:pic>
        <p:nvPicPr>
          <p:cNvPr id="5" name="Picture 2" descr="E:\DCIM\103SSCAM\SDC11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920" y="1935321"/>
            <a:ext cx="5852160" cy="438912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11266" name="Picture 2" descr="C:\Users\Администратор\Desktop\заколки\SDC11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928802"/>
            <a:ext cx="5791200" cy="43434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Тема1">
  <a:themeElements>
    <a:clrScheme name="Занавес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Занавес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Занавес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Занавес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Занавес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Клен">
  <a:themeElements>
    <a:clrScheme name="Клен 5">
      <a:dk1>
        <a:srgbClr val="56925A"/>
      </a:dk1>
      <a:lt1>
        <a:srgbClr val="FFFFFF"/>
      </a:lt1>
      <a:dk2>
        <a:srgbClr val="6FB56D"/>
      </a:dk2>
      <a:lt2>
        <a:srgbClr val="FFFFCC"/>
      </a:lt2>
      <a:accent1>
        <a:srgbClr val="2B877C"/>
      </a:accent1>
      <a:accent2>
        <a:srgbClr val="5A9A5F"/>
      </a:accent2>
      <a:accent3>
        <a:srgbClr val="BBD7BA"/>
      </a:accent3>
      <a:accent4>
        <a:srgbClr val="DADADA"/>
      </a:accent4>
      <a:accent5>
        <a:srgbClr val="ACC3BF"/>
      </a:accent5>
      <a:accent6>
        <a:srgbClr val="518B55"/>
      </a:accent6>
      <a:hlink>
        <a:srgbClr val="99FF33"/>
      </a:hlink>
      <a:folHlink>
        <a:srgbClr val="CCFF99"/>
      </a:folHlink>
    </a:clrScheme>
    <a:fontScheme name="Клен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лен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лен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лен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Граница">
  <a:themeElements>
    <a:clrScheme name="Граница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Границ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раница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Граница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раница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Облака">
  <a:themeElements>
    <a:clrScheme name="Облака 3">
      <a:dk1>
        <a:srgbClr val="010199"/>
      </a:dk1>
      <a:lt1>
        <a:srgbClr val="FFFFFF"/>
      </a:lt1>
      <a:dk2>
        <a:srgbClr val="000092"/>
      </a:dk2>
      <a:lt2>
        <a:srgbClr val="CCFFFF"/>
      </a:lt2>
      <a:accent1>
        <a:srgbClr val="66CCFF"/>
      </a:accent1>
      <a:accent2>
        <a:srgbClr val="2EBDBA"/>
      </a:accent2>
      <a:accent3>
        <a:srgbClr val="AAAAC7"/>
      </a:accent3>
      <a:accent4>
        <a:srgbClr val="DADADA"/>
      </a:accent4>
      <a:accent5>
        <a:srgbClr val="B8E2FF"/>
      </a:accent5>
      <a:accent6>
        <a:srgbClr val="29ABA8"/>
      </a:accent6>
      <a:hlink>
        <a:srgbClr val="66FFFF"/>
      </a:hlink>
      <a:folHlink>
        <a:srgbClr val="CC99FF"/>
      </a:folHlink>
    </a:clrScheme>
    <a:fontScheme name="Облак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Кимоно">
  <a:themeElements>
    <a:clrScheme name="Кимоно 1">
      <a:dk1>
        <a:srgbClr val="2F1311"/>
      </a:dk1>
      <a:lt1>
        <a:srgbClr val="C16059"/>
      </a:lt1>
      <a:dk2>
        <a:srgbClr val="F7D47D"/>
      </a:dk2>
      <a:lt2>
        <a:srgbClr val="000000"/>
      </a:lt2>
      <a:accent1>
        <a:srgbClr val="D5B781"/>
      </a:accent1>
      <a:accent2>
        <a:srgbClr val="79AF7D"/>
      </a:accent2>
      <a:accent3>
        <a:srgbClr val="DDB6B5"/>
      </a:accent3>
      <a:accent4>
        <a:srgbClr val="270E0D"/>
      </a:accent4>
      <a:accent5>
        <a:srgbClr val="E7D8C1"/>
      </a:accent5>
      <a:accent6>
        <a:srgbClr val="6D9E71"/>
      </a:accent6>
      <a:hlink>
        <a:srgbClr val="F0B854"/>
      </a:hlink>
      <a:folHlink>
        <a:srgbClr val="DC893E"/>
      </a:folHlink>
    </a:clrScheme>
    <a:fontScheme name="Кимоно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имоно 1">
        <a:dk1>
          <a:srgbClr val="2F1311"/>
        </a:dk1>
        <a:lt1>
          <a:srgbClr val="C16059"/>
        </a:lt1>
        <a:dk2>
          <a:srgbClr val="F7D47D"/>
        </a:dk2>
        <a:lt2>
          <a:srgbClr val="000000"/>
        </a:lt2>
        <a:accent1>
          <a:srgbClr val="D5B781"/>
        </a:accent1>
        <a:accent2>
          <a:srgbClr val="79AF7D"/>
        </a:accent2>
        <a:accent3>
          <a:srgbClr val="DDB6B5"/>
        </a:accent3>
        <a:accent4>
          <a:srgbClr val="270E0D"/>
        </a:accent4>
        <a:accent5>
          <a:srgbClr val="E7D8C1"/>
        </a:accent5>
        <a:accent6>
          <a:srgbClr val="6D9E71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2">
        <a:dk1>
          <a:srgbClr val="000000"/>
        </a:dk1>
        <a:lt1>
          <a:srgbClr val="FFFFFF"/>
        </a:lt1>
        <a:dk2>
          <a:srgbClr val="000000"/>
        </a:dk2>
        <a:lt2>
          <a:srgbClr val="F7D47D"/>
        </a:lt2>
        <a:accent1>
          <a:srgbClr val="C19341"/>
        </a:accent1>
        <a:accent2>
          <a:srgbClr val="60A265"/>
        </a:accent2>
        <a:accent3>
          <a:srgbClr val="AAAAAA"/>
        </a:accent3>
        <a:accent4>
          <a:srgbClr val="DADADA"/>
        </a:accent4>
        <a:accent5>
          <a:srgbClr val="DDC8B0"/>
        </a:accent5>
        <a:accent6>
          <a:srgbClr val="56925B"/>
        </a:accent6>
        <a:hlink>
          <a:srgbClr val="EB9F17"/>
        </a:hlink>
        <a:folHlink>
          <a:srgbClr val="CF76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3">
        <a:dk1>
          <a:srgbClr val="00002E"/>
        </a:dk1>
        <a:lt1>
          <a:srgbClr val="FFFFFF"/>
        </a:lt1>
        <a:dk2>
          <a:srgbClr val="003399"/>
        </a:dk2>
        <a:lt2>
          <a:srgbClr val="F4BC40"/>
        </a:lt2>
        <a:accent1>
          <a:srgbClr val="9280CC"/>
        </a:accent1>
        <a:accent2>
          <a:srgbClr val="BD51A1"/>
        </a:accent2>
        <a:accent3>
          <a:srgbClr val="AAADCA"/>
        </a:accent3>
        <a:accent4>
          <a:srgbClr val="DADADA"/>
        </a:accent4>
        <a:accent5>
          <a:srgbClr val="C7C0E2"/>
        </a:accent5>
        <a:accent6>
          <a:srgbClr val="AB4991"/>
        </a:accent6>
        <a:hlink>
          <a:srgbClr val="CC66FF"/>
        </a:hlink>
        <a:folHlink>
          <a:srgbClr val="824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имоно 4">
        <a:dk1>
          <a:srgbClr val="2F1311"/>
        </a:dk1>
        <a:lt1>
          <a:srgbClr val="7A8E9C"/>
        </a:lt1>
        <a:dk2>
          <a:srgbClr val="FDF4DF"/>
        </a:dk2>
        <a:lt2>
          <a:srgbClr val="3E4A52"/>
        </a:lt2>
        <a:accent1>
          <a:srgbClr val="81ABA0"/>
        </a:accent1>
        <a:accent2>
          <a:srgbClr val="CD817B"/>
        </a:accent2>
        <a:accent3>
          <a:srgbClr val="BEC6CB"/>
        </a:accent3>
        <a:accent4>
          <a:srgbClr val="270E0D"/>
        </a:accent4>
        <a:accent5>
          <a:srgbClr val="C1D2CD"/>
        </a:accent5>
        <a:accent6>
          <a:srgbClr val="BA746F"/>
        </a:accent6>
        <a:hlink>
          <a:srgbClr val="BEBC76"/>
        </a:hlink>
        <a:folHlink>
          <a:srgbClr val="668E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5">
        <a:dk1>
          <a:srgbClr val="2F1311"/>
        </a:dk1>
        <a:lt1>
          <a:srgbClr val="7A9C7C"/>
        </a:lt1>
        <a:dk2>
          <a:srgbClr val="FBEBC3"/>
        </a:dk2>
        <a:lt2>
          <a:srgbClr val="3C503D"/>
        </a:lt2>
        <a:accent1>
          <a:srgbClr val="D5B781"/>
        </a:accent1>
        <a:accent2>
          <a:srgbClr val="C16059"/>
        </a:accent2>
        <a:accent3>
          <a:srgbClr val="BECBBF"/>
        </a:accent3>
        <a:accent4>
          <a:srgbClr val="270E0D"/>
        </a:accent4>
        <a:accent5>
          <a:srgbClr val="E7D8C1"/>
        </a:accent5>
        <a:accent6>
          <a:srgbClr val="AF5650"/>
        </a:accent6>
        <a:hlink>
          <a:srgbClr val="F0B854"/>
        </a:hlink>
        <a:folHlink>
          <a:srgbClr val="DC893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6">
        <a:dk1>
          <a:srgbClr val="000000"/>
        </a:dk1>
        <a:lt1>
          <a:srgbClr val="D9EFE0"/>
        </a:lt1>
        <a:dk2>
          <a:srgbClr val="30605A"/>
        </a:dk2>
        <a:lt2>
          <a:srgbClr val="15331E"/>
        </a:lt2>
        <a:accent1>
          <a:srgbClr val="A4C6BA"/>
        </a:accent1>
        <a:accent2>
          <a:srgbClr val="558F7D"/>
        </a:accent2>
        <a:accent3>
          <a:srgbClr val="E9F6ED"/>
        </a:accent3>
        <a:accent4>
          <a:srgbClr val="000000"/>
        </a:accent4>
        <a:accent5>
          <a:srgbClr val="CFDFD9"/>
        </a:accent5>
        <a:accent6>
          <a:srgbClr val="4C8171"/>
        </a:accent6>
        <a:hlink>
          <a:srgbClr val="C1C177"/>
        </a:hlink>
        <a:folHlink>
          <a:srgbClr val="A08F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7">
        <a:dk1>
          <a:srgbClr val="2F1311"/>
        </a:dk1>
        <a:lt1>
          <a:srgbClr val="CFC7B5"/>
        </a:lt1>
        <a:dk2>
          <a:srgbClr val="853F35"/>
        </a:dk2>
        <a:lt2>
          <a:srgbClr val="8E7F5E"/>
        </a:lt2>
        <a:accent1>
          <a:srgbClr val="EBD2A5"/>
        </a:accent1>
        <a:accent2>
          <a:srgbClr val="A5C9A8"/>
        </a:accent2>
        <a:accent3>
          <a:srgbClr val="E4E0D7"/>
        </a:accent3>
        <a:accent4>
          <a:srgbClr val="270E0D"/>
        </a:accent4>
        <a:accent5>
          <a:srgbClr val="F3E5CF"/>
        </a:accent5>
        <a:accent6>
          <a:srgbClr val="95B698"/>
        </a:accent6>
        <a:hlink>
          <a:srgbClr val="C68510"/>
        </a:hlink>
        <a:folHlink>
          <a:srgbClr val="E5A87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имоно 8">
        <a:dk1>
          <a:srgbClr val="000000"/>
        </a:dk1>
        <a:lt1>
          <a:srgbClr val="F0EED8"/>
        </a:lt1>
        <a:dk2>
          <a:srgbClr val="666729"/>
        </a:dk2>
        <a:lt2>
          <a:srgbClr val="3F3B19"/>
        </a:lt2>
        <a:accent1>
          <a:srgbClr val="E9D47D"/>
        </a:accent1>
        <a:accent2>
          <a:srgbClr val="D4DD91"/>
        </a:accent2>
        <a:accent3>
          <a:srgbClr val="F6F5E9"/>
        </a:accent3>
        <a:accent4>
          <a:srgbClr val="000000"/>
        </a:accent4>
        <a:accent5>
          <a:srgbClr val="F2E6BF"/>
        </a:accent5>
        <a:accent6>
          <a:srgbClr val="C0C883"/>
        </a:accent6>
        <a:hlink>
          <a:srgbClr val="9D943F"/>
        </a:hlink>
        <a:folHlink>
          <a:srgbClr val="C9C1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Равновесие">
  <a:themeElements>
    <a:clrScheme name="Равновесие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Равновесие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вновесие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Салют">
  <a:themeElements>
    <a:clrScheme name="Салют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Салют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алют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алют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453</TotalTime>
  <Words>353</Words>
  <PresentationFormat>Экран (4:3)</PresentationFormat>
  <Paragraphs>72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35</vt:i4>
      </vt:variant>
    </vt:vector>
  </HeadingPairs>
  <TitlesOfParts>
    <vt:vector size="44" baseType="lpstr">
      <vt:lpstr>Тема1</vt:lpstr>
      <vt:lpstr>Клен</vt:lpstr>
      <vt:lpstr>Граница</vt:lpstr>
      <vt:lpstr>Облака</vt:lpstr>
      <vt:lpstr>Текстура</vt:lpstr>
      <vt:lpstr>Кимоно</vt:lpstr>
      <vt:lpstr>Равновесие</vt:lpstr>
      <vt:lpstr>Салют</vt:lpstr>
      <vt:lpstr>Поток</vt:lpstr>
      <vt:lpstr>Слайд 1</vt:lpstr>
      <vt:lpstr>Изготовление заколок для волос из бросового материала</vt:lpstr>
      <vt:lpstr>Цель: разработка и апробирование моделей заколок из бросового материала</vt:lpstr>
      <vt:lpstr>Задачи проекта:  </vt:lpstr>
      <vt:lpstr>Оборудование и материалы</vt:lpstr>
      <vt:lpstr>Слайд 6</vt:lpstr>
      <vt:lpstr>Бронникова Ирина «Бархатная нежность»</vt:lpstr>
      <vt:lpstr>Бронникова Ирина «Весна» </vt:lpstr>
      <vt:lpstr>Бронникова Ирина «Элегантность»</vt:lpstr>
      <vt:lpstr>Казакова Юлия «Бабочка» </vt:lpstr>
      <vt:lpstr>Ковалева Алена «Весенняя  краса»</vt:lpstr>
      <vt:lpstr>Ковалева Алена «Испанка»</vt:lpstr>
      <vt:lpstr>Загниборода Елена «Лето»</vt:lpstr>
      <vt:lpstr>Загниборода Светлана «Морская волна» </vt:lpstr>
      <vt:lpstr>Загниборода Светлана «Красотка»</vt:lpstr>
      <vt:lpstr>Загниборода Светлана «Шляпка»</vt:lpstr>
      <vt:lpstr>Колобова Евгения</vt:lpstr>
      <vt:lpstr>Назаренко Виктория «Виктория»</vt:lpstr>
      <vt:lpstr>Шеломенцева Ирина</vt:lpstr>
      <vt:lpstr>Казакова Надежда</vt:lpstr>
      <vt:lpstr>Колобова Анна  «Веер» </vt:lpstr>
      <vt:lpstr>Толпыгина Анжела</vt:lpstr>
      <vt:lpstr>Слайд 23</vt:lpstr>
      <vt:lpstr>Многие девочки, увидев наши работы, захотели принять участие в проекте. </vt:lpstr>
      <vt:lpstr>Кочева Анастасия «Роза»</vt:lpstr>
      <vt:lpstr>Рязанцева Екатерина</vt:lpstr>
      <vt:lpstr>Каменская Юлия «Желтые розы» </vt:lpstr>
      <vt:lpstr>Ворсина Екатерина</vt:lpstr>
      <vt:lpstr>Шеломенцева Ирина</vt:lpstr>
      <vt:lpstr>Колобова Евгения</vt:lpstr>
      <vt:lpstr>Колобова Анна</vt:lpstr>
      <vt:lpstr>В результате проделанной работы мы поняли, что красивые вещи можно не только купить в магазине, но и изготовить самим, экономя денежные средства. </vt:lpstr>
      <vt:lpstr>«Отходы – в доходы»</vt:lpstr>
      <vt:lpstr>Мы довольны результатами нашего проекта. Наши заколки мы назвали драгоценностями, и думаем, что правы: ведь драгоценность – не то, что много стоит, а то, что приносит радость. 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User</cp:lastModifiedBy>
  <cp:revision>54</cp:revision>
  <dcterms:created xsi:type="dcterms:W3CDTF">2011-03-20T10:30:48Z</dcterms:created>
  <dcterms:modified xsi:type="dcterms:W3CDTF">2014-07-29T01:05:12Z</dcterms:modified>
</cp:coreProperties>
</file>