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59" r:id="rId4"/>
    <p:sldId id="265" r:id="rId5"/>
    <p:sldId id="260" r:id="rId6"/>
    <p:sldId id="258" r:id="rId7"/>
    <p:sldId id="262" r:id="rId8"/>
    <p:sldId id="263" r:id="rId9"/>
    <p:sldId id="266" r:id="rId10"/>
    <p:sldId id="264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9C1E-A130-4851-BAD6-89FF67AA401D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18FC-00CB-4BB7-A9D5-80B22D895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9C1E-A130-4851-BAD6-89FF67AA401D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18FC-00CB-4BB7-A9D5-80B22D895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9C1E-A130-4851-BAD6-89FF67AA401D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18FC-00CB-4BB7-A9D5-80B22D895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9C1E-A130-4851-BAD6-89FF67AA401D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18FC-00CB-4BB7-A9D5-80B22D895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9C1E-A130-4851-BAD6-89FF67AA401D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18FC-00CB-4BB7-A9D5-80B22D895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9C1E-A130-4851-BAD6-89FF67AA401D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18FC-00CB-4BB7-A9D5-80B22D895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9C1E-A130-4851-BAD6-89FF67AA401D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18FC-00CB-4BB7-A9D5-80B22D895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9C1E-A130-4851-BAD6-89FF67AA401D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18FC-00CB-4BB7-A9D5-80B22D895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9C1E-A130-4851-BAD6-89FF67AA401D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18FC-00CB-4BB7-A9D5-80B22D895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9C1E-A130-4851-BAD6-89FF67AA401D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418FC-00CB-4BB7-A9D5-80B22D895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F9C1E-A130-4851-BAD6-89FF67AA401D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8418FC-00CB-4BB7-A9D5-80B22D8955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9F9C1E-A130-4851-BAD6-89FF67AA401D}" type="datetimeFigureOut">
              <a:rPr lang="ru-RU" smtClean="0"/>
              <a:pPr/>
              <a:t>29.07.2014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8418FC-00CB-4BB7-A9D5-80B22D89551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7851648" cy="1557334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Треугольник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3071810"/>
            <a:ext cx="7253310" cy="314327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Работу выполнила: 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ученица 7 класса МБОУ Сарасинской СОШ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Алтайского района Дьяченко Татьяна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ru-RU" sz="2000" dirty="0" smtClean="0">
                <a:solidFill>
                  <a:schemeClr val="bg1"/>
                </a:solidFill>
              </a:rPr>
              <a:t>Руководитель: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Мордовских Надежда Васильевна</a:t>
            </a:r>
            <a:r>
              <a:rPr lang="ru-RU" sz="2000" smtClean="0">
                <a:solidFill>
                  <a:schemeClr val="bg1"/>
                </a:solidFill>
              </a:rPr>
              <a:t>,  </a:t>
            </a:r>
            <a:r>
              <a:rPr lang="ru-RU" sz="2000" smtClean="0">
                <a:solidFill>
                  <a:schemeClr val="bg1"/>
                </a:solidFill>
              </a:rPr>
              <a:t>учитель </a:t>
            </a:r>
            <a:r>
              <a:rPr lang="ru-RU" sz="2000" dirty="0" smtClean="0">
                <a:solidFill>
                  <a:schemeClr val="bg1"/>
                </a:solidFill>
              </a:rPr>
              <a:t>математики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МБОУ Сарасинской СОШ Алтайского района 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С. Сараса, Алтайский район, Алтайский край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Год создания: 2012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4348" y="142852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МБОУ Сарасинская СОШ</a:t>
            </a:r>
            <a:r>
              <a:rPr lang="en-US" dirty="0" smtClean="0"/>
              <a:t> </a:t>
            </a:r>
            <a:r>
              <a:rPr lang="ru-RU" dirty="0" smtClean="0"/>
              <a:t> Алтайского района Алтайского края</a:t>
            </a:r>
            <a:endParaRPr lang="ru-RU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42844" y="2357430"/>
            <a:ext cx="3143272" cy="2214578"/>
          </a:xfrm>
          <a:prstGeom prst="triangl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7286644" y="571480"/>
            <a:ext cx="1571636" cy="1357322"/>
          </a:xfrm>
          <a:prstGeom prst="triangl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такое треугольник?</a:t>
            </a:r>
          </a:p>
          <a:p>
            <a:r>
              <a:rPr lang="ru-RU" dirty="0" smtClean="0"/>
              <a:t>Сформулируйте первый признак равенства треугольников.</a:t>
            </a:r>
          </a:p>
          <a:p>
            <a:r>
              <a:rPr lang="ru-RU" dirty="0" smtClean="0"/>
              <a:t>Сформулируйте второй признак равенства треугольников.</a:t>
            </a:r>
          </a:p>
          <a:p>
            <a:r>
              <a:rPr lang="ru-RU" dirty="0" smtClean="0"/>
              <a:t>Сформулируйте третий признак равенства треугольников.</a:t>
            </a:r>
          </a:p>
          <a:p>
            <a:r>
              <a:rPr lang="ru-RU" dirty="0" smtClean="0"/>
              <a:t>Назовите свойства равнобедренного треугольника.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643042" y="1214422"/>
            <a:ext cx="6072230" cy="438943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8000" b="1" dirty="0" smtClean="0">
                <a:solidFill>
                  <a:srgbClr val="FF0000"/>
                </a:solidFill>
              </a:rPr>
              <a:t>Спасибо </a:t>
            </a:r>
          </a:p>
          <a:p>
            <a:pPr algn="ctr">
              <a:buNone/>
            </a:pPr>
            <a:r>
              <a:rPr lang="ru-RU" sz="8000" b="1" dirty="0" smtClean="0">
                <a:solidFill>
                  <a:srgbClr val="FF0000"/>
                </a:solidFill>
              </a:rPr>
              <a:t>за </a:t>
            </a:r>
          </a:p>
          <a:p>
            <a:pPr algn="ctr">
              <a:buNone/>
            </a:pPr>
            <a:r>
              <a:rPr lang="ru-RU" sz="8000" b="1" dirty="0" smtClean="0">
                <a:solidFill>
                  <a:srgbClr val="FF0000"/>
                </a:solidFill>
              </a:rPr>
              <a:t>внимание</a:t>
            </a:r>
            <a:endParaRPr lang="ru-RU" sz="8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такое  треугольник?</a:t>
            </a:r>
          </a:p>
          <a:p>
            <a:r>
              <a:rPr lang="ru-RU" dirty="0" smtClean="0"/>
              <a:t>Медиана треугольника</a:t>
            </a:r>
          </a:p>
          <a:p>
            <a:r>
              <a:rPr lang="ru-RU" dirty="0" smtClean="0"/>
              <a:t>Высота треугольника</a:t>
            </a:r>
          </a:p>
          <a:p>
            <a:r>
              <a:rPr lang="ru-RU" dirty="0" smtClean="0"/>
              <a:t>Свойства равнобедренного треугольника</a:t>
            </a:r>
          </a:p>
          <a:p>
            <a:r>
              <a:rPr lang="ru-RU" dirty="0" smtClean="0"/>
              <a:t>Первый признак равенства треугольников</a:t>
            </a:r>
          </a:p>
          <a:p>
            <a:r>
              <a:rPr lang="ru-RU" dirty="0" smtClean="0"/>
              <a:t>Второй признак равенства треугольников</a:t>
            </a:r>
          </a:p>
          <a:p>
            <a:r>
              <a:rPr lang="ru-RU" dirty="0" smtClean="0"/>
              <a:t>Третий признак равенства треугольников</a:t>
            </a:r>
          </a:p>
          <a:p>
            <a:r>
              <a:rPr lang="ru-RU" dirty="0" smtClean="0"/>
              <a:t>Вопросы.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Что такое треугольник?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mtClean="0"/>
              <a:t>Треугольник – это  </a:t>
            </a:r>
            <a:r>
              <a:rPr lang="ru-RU" dirty="0" smtClean="0"/>
              <a:t>геометрическая фигура, состоящая из трех точек, не лежащих на одной прямой, и соединенных между собой отрезками.</a:t>
            </a:r>
            <a:endParaRPr lang="ru-RU" dirty="0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500034" y="3071810"/>
            <a:ext cx="4143404" cy="335758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ый треугольник 13"/>
          <p:cNvSpPr/>
          <p:nvPr/>
        </p:nvSpPr>
        <p:spPr>
          <a:xfrm>
            <a:off x="6500826" y="3286124"/>
            <a:ext cx="2286016" cy="2928958"/>
          </a:xfrm>
          <a:prstGeom prst="rtTriangl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Медиана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Отрезок, соединяющий вершину треугольника с серединой противоположной стороны, называют медианой треугольника.</a:t>
            </a: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b="4744"/>
          <a:stretch>
            <a:fillRect/>
          </a:stretch>
        </p:blipFill>
        <p:spPr bwMode="auto">
          <a:xfrm>
            <a:off x="5072066" y="3000372"/>
            <a:ext cx="364333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Свойства равнобедренного треугольника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389120"/>
          </a:xfrm>
        </p:spPr>
        <p:txBody>
          <a:bodyPr>
            <a:normAutofit/>
          </a:bodyPr>
          <a:lstStyle/>
          <a:p>
            <a:r>
              <a:rPr lang="ru-RU" dirty="0" smtClean="0"/>
              <a:t>Теорема№1</a:t>
            </a:r>
          </a:p>
          <a:p>
            <a:pPr>
              <a:buNone/>
            </a:pPr>
            <a:r>
              <a:rPr lang="ru-RU" dirty="0" smtClean="0"/>
              <a:t> В равнобедренном треугольнике  углы при основании равны.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Теорема№2</a:t>
            </a:r>
          </a:p>
          <a:p>
            <a:pPr>
              <a:buNone/>
            </a:pPr>
            <a:r>
              <a:rPr lang="ru-RU" dirty="0" smtClean="0"/>
              <a:t>В равнобедренном треугольнике биссектриса, проведенная к основанию, является медианой и высотой.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643042" y="4857760"/>
            <a:ext cx="2071702" cy="17145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786190"/>
            <a:ext cx="2786082" cy="2798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Первый признак равенства треугольника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Теорема</a:t>
            </a:r>
          </a:p>
          <a:p>
            <a:pPr>
              <a:buNone/>
            </a:pPr>
            <a:r>
              <a:rPr lang="ru-RU" dirty="0" smtClean="0"/>
              <a:t>Если две стороны и угол между ними одного треугольника  соответственно равны двум сторонам и углу между ними другого треугольника, то такие треугольники равны.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Второй признак равенства треугольников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Если сторона и два прилежащих к ней угла одного треугольника соответственно равны стороне и двум прилежащим к ней углам другого треугольника, то такие треугольники равны.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714752"/>
            <a:ext cx="3714776" cy="2724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Третий признак равенства треугольников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Если три стороны одного треугольника соответственно равны трем сторонам и другого треугольника, то такие треугольники равны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143248"/>
            <a:ext cx="3423866" cy="297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Высота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Перпендикуляр, проведенный из вершины треугольника к прямой, содержащей противоположную сторону называется высотой треугольника.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286124"/>
            <a:ext cx="3199546" cy="3116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</TotalTime>
  <Words>266</Words>
  <Application>Microsoft Office PowerPoint</Application>
  <PresentationFormat>Экран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Треугольник</vt:lpstr>
      <vt:lpstr>Содержание</vt:lpstr>
      <vt:lpstr>Что такое треугольник?</vt:lpstr>
      <vt:lpstr>Медиана </vt:lpstr>
      <vt:lpstr> Свойства равнобедренного треугольника</vt:lpstr>
      <vt:lpstr>Первый признак равенства треугольника</vt:lpstr>
      <vt:lpstr> Второй признак равенства треугольников</vt:lpstr>
      <vt:lpstr> Третий признак равенства треугольников</vt:lpstr>
      <vt:lpstr>Высота</vt:lpstr>
      <vt:lpstr>Вопросы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Треугольники</dc:title>
  <dc:creator>Пользователь</dc:creator>
  <cp:lastModifiedBy>Admin</cp:lastModifiedBy>
  <cp:revision>33</cp:revision>
  <dcterms:created xsi:type="dcterms:W3CDTF">2012-05-07T11:26:49Z</dcterms:created>
  <dcterms:modified xsi:type="dcterms:W3CDTF">2014-07-29T13:36:20Z</dcterms:modified>
</cp:coreProperties>
</file>