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71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perekus.ru/foto/raznoe/091130190717/Limon.jpg" TargetMode="External"/><Relationship Id="rId13" Type="http://schemas.openxmlformats.org/officeDocument/2006/relationships/hyperlink" Target="http://shkolazhizni.ru/archive/0/n-51744/" TargetMode="External"/><Relationship Id="rId3" Type="http://schemas.openxmlformats.org/officeDocument/2006/relationships/hyperlink" Target="http://kenglish.ru/prostye-zagadki-pro-ovoshhi/" TargetMode="External"/><Relationship Id="rId7" Type="http://schemas.openxmlformats.org/officeDocument/2006/relationships/hyperlink" Target="http://new.luksmed.ru/img/zemlyanika.gif" TargetMode="External"/><Relationship Id="rId12" Type="http://schemas.openxmlformats.org/officeDocument/2006/relationships/hyperlink" Target="http://img0.liveinternet.ru/images/attach/c/4/81/862/81862064_luk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59272.worldinp.web.hosting-test.net/wp-content/uploads/2012/07/%D1%8F%D1%80%D0%BA%D0%B8%D0%B5-D0%BF%D0%BE%D0%BB%D0%BE%D1%81%D0%BA%D0%B8c.png" TargetMode="External"/><Relationship Id="rId11" Type="http://schemas.openxmlformats.org/officeDocument/2006/relationships/hyperlink" Target="http://ezoman.in.ua/wp-content/uploads/2012/08/%D0%BA%D0%B0%D1%80%D1%82%D0%BE%D1%88%D0%BA%D0%B0.jpg" TargetMode="External"/><Relationship Id="rId5" Type="http://schemas.openxmlformats.org/officeDocument/2006/relationships/hyperlink" Target="http://img.stapravda.ru/i/w250/p37132.jpg" TargetMode="External"/><Relationship Id="rId15" Type="http://schemas.openxmlformats.org/officeDocument/2006/relationships/hyperlink" Target="http://krotovroman.ru/pomodoro" TargetMode="External"/><Relationship Id="rId10" Type="http://schemas.openxmlformats.org/officeDocument/2006/relationships/hyperlink" Target="http://naobed.kz/uploads/posts/2013-08/1377001100_samyy-poleznaya-yagoda-ogurec.jpg" TargetMode="External"/><Relationship Id="rId4" Type="http://schemas.openxmlformats.org/officeDocument/2006/relationships/hyperlink" Target="http://kenglish.ru/prostye-zagadki-pro-frukty/" TargetMode="External"/><Relationship Id="rId9" Type="http://schemas.openxmlformats.org/officeDocument/2006/relationships/hyperlink" Target="https://encrypted-tbn1.gstatic.com/images?q=tbn:ANd9GcTTDlXP7aZtrJU3uJF4RsElfMwD2aEl_6Mx49Ql4ENF2HJJeZHG7Q" TargetMode="External"/><Relationship Id="rId14" Type="http://schemas.openxmlformats.org/officeDocument/2006/relationships/hyperlink" Target="http://www.coollady.ru/puc/5/frukt/CL-2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085" y="404664"/>
            <a:ext cx="79978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Let’s Harvest!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Интерактивная презентация 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«Прочти и угадай»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3096"/>
            <a:ext cx="8883558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7" algn="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lvl="7" algn="r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МБОУ «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ООШ» Красноармейского района </a:t>
            </a:r>
          </a:p>
          <a:p>
            <a:pPr lvl="7" algn="r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503319"/>
            <a:ext cx="5904656" cy="43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It is green </a:t>
            </a: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and round</a:t>
            </a:r>
            <a:r>
              <a:rPr lang="en-US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, wears a lot of dresses and 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rabbits like it.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Green</a:t>
            </a: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 </a:t>
            </a:r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outside </a:t>
            </a:r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and  </a:t>
            </a:r>
            <a:endParaRPr lang="en-US" sz="3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white inside. 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When someone is c</a:t>
            </a:r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alm </a:t>
            </a:r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and </a:t>
            </a:r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unruffled , 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people say that 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he or she is </a:t>
            </a:r>
            <a: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as cool as this vegetable.</a:t>
            </a:r>
            <a:endParaRPr lang="ru-RU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0000" l="308" r="100000">
                        <a14:backgroundMark x1="46769" y1="74667" x2="28923" y2="7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564904"/>
            <a:ext cx="6902780" cy="47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This is 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a big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orange Halloween vegetable!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 </a:t>
            </a:r>
            <a:r>
              <a:rPr lang="en-US" sz="2800" dirty="0">
                <a:solidFill>
                  <a:srgbClr val="0000CC"/>
                </a:solidFill>
              </a:rPr>
              <a:t/>
            </a:r>
            <a:br>
              <a:rPr lang="en-US" sz="2800" dirty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As orange as an 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o</a:t>
            </a:r>
            <a:r>
              <a:rPr lang="en-US" sz="2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range!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90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102636"/>
            <a:ext cx="5256584" cy="37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verdana"/>
              </a:rPr>
              <a:t>There was a green </a:t>
            </a:r>
            <a:r>
              <a:rPr lang="en-US" sz="2800" dirty="0" smtClean="0">
                <a:solidFill>
                  <a:srgbClr val="0000CC"/>
                </a:solidFill>
                <a:latin typeface="verdana"/>
              </a:rPr>
              <a:t>round house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>. </a:t>
            </a:r>
            <a:endParaRPr lang="en-US" sz="2800" dirty="0" smtClean="0">
              <a:solidFill>
                <a:srgbClr val="0000CC"/>
              </a:solidFill>
              <a:latin typeface="verdana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verdana"/>
              </a:rPr>
              <a:t>Inside 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>the </a:t>
            </a:r>
            <a:r>
              <a:rPr lang="en-US" sz="2800" dirty="0" smtClean="0">
                <a:solidFill>
                  <a:srgbClr val="0000CC"/>
                </a:solidFill>
                <a:latin typeface="verdana"/>
              </a:rPr>
              <a:t>house 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>there was a white house. Inside the white house there was a red house. Inside the red house there were lots of babies. What is it? 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908" y="2636912"/>
            <a:ext cx="3942184" cy="39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It is a slim lady </a:t>
            </a:r>
          </a:p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 in an orange dress</a:t>
            </a:r>
          </a:p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         with curly green hair.</a:t>
            </a:r>
            <a:r>
              <a:rPr lang="en-US" sz="2800" dirty="0">
                <a:solidFill>
                  <a:srgbClr val="0000CC"/>
                </a:solidFill>
              </a:rPr>
              <a:t/>
            </a:r>
            <a:br>
              <a:rPr lang="en-US" sz="2800" dirty="0">
                <a:solidFill>
                  <a:srgbClr val="0000CC"/>
                </a:solidFill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It is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a good vitamin for 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your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eyes.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752" y="2004522"/>
            <a:ext cx="4853478" cy="48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19" l="9938" r="97516">
                        <a14:foregroundMark x1="26398" y1="73663" x2="21739" y2="77366"/>
                        <a14:foregroundMark x1="35093" y1="72016" x2="37578" y2="71193"/>
                        <a14:foregroundMark x1="43168" y1="39918" x2="47205" y2="42798"/>
                        <a14:foregroundMark x1="55590" y1="33333" x2="61491" y2="35802"/>
                        <a14:foregroundMark x1="69255" y1="44444" x2="72360" y2="48560"/>
                        <a14:foregroundMark x1="54969" y1="49383" x2="55590" y2="49383"/>
                        <a14:foregroundMark x1="69255" y1="71605" x2="83540" y2="72428"/>
                        <a14:foregroundMark x1="77950" y1="86831" x2="72360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696744" cy="505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405" y="544904"/>
            <a:ext cx="7937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Goodbye! See you!</a:t>
            </a:r>
            <a:endParaRPr lang="ru-RU" sz="60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9278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</a:t>
            </a:r>
          </a:p>
          <a:p>
            <a:r>
              <a:rPr lang="en-US" dirty="0">
                <a:hlinkClick r:id="rId3"/>
              </a:rPr>
              <a:t>http://kenglish.ru/prostye-zagadki-pro-ovoshhi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http://kenglish.ru/prostye-zagadki-pro-frukty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img.stapravda.ru/i/w250/p37132.jpg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http://159272.worldinp.web.hosting-test.net/wp-content/uploads/2012/07/%</a:t>
            </a:r>
            <a:r>
              <a:rPr lang="en-US" dirty="0" smtClean="0">
                <a:hlinkClick r:id="rId6"/>
              </a:rPr>
              <a:t>D1%8F%D1%80%D0%BA%D0%B8%D0%B5-D0%BF%D0%BE%D0%BB%D0%BE%D1%81%D0%BA%D0%B8c.png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new.luksmed.ru/img/zemlyanika.gif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www.naperekus.ru/foto/raznoe/091130190717/Limon.jpg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encrypted-tbn1.gstatic.com/images?q=tbn:ANd9GcTTDlXP7aZtrJU3uJF4RsElfMwD2aEl_6Mx49Ql4ENF2HJJeZHG7Q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naobed.kz/uploads/posts/2013-08/1377001100_samyy-poleznaya-yagoda-ogurec.jpg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http://ezoman.in.ua/wp-content/uploads/2012/08/%</a:t>
            </a:r>
            <a:r>
              <a:rPr lang="en-US" dirty="0" smtClean="0">
                <a:hlinkClick r:id="rId11"/>
              </a:rPr>
              <a:t>D0%BA%D0%B0%D1%80%D1%82%D0%BE%D1%88%D0%BA%D0%B0.jpg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img0.liveinternet.ru/images/attach/c/4/81/862/81862064_luk.png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http://shkolazhizni.ru/archive/0/n-51744</a:t>
            </a:r>
            <a:r>
              <a:rPr lang="en-US" dirty="0" smtClean="0">
                <a:hlinkClick r:id="rId13"/>
              </a:rPr>
              <a:t>/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www.coollady.ru/puc/5/frukt/CL-22.jpg</a:t>
            </a:r>
            <a:endParaRPr lang="en-US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krotovroman.ru/pomodoro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 can be red and yellow.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 also can be green.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 may be the home of a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hungry worm,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so make sure I am clean.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3402391"/>
            <a:ext cx="3077071" cy="3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It is  </a:t>
            </a: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 fruit that is always sour.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It is yellow </a:t>
            </a:r>
            <a:r>
              <a:rPr lang="en-US" sz="28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both inside </a:t>
            </a: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and outside.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Adults like to drink tea with it.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52" l="889" r="100000">
                        <a14:backgroundMark x1="65333" y1="91724" x2="58000" y2="95517"/>
                        <a14:backgroundMark x1="38000" y1="93793" x2="40000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397" y="3717032"/>
            <a:ext cx="4489205" cy="28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Monkeys eat me, kids do too. 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Gorillas love me, how about you? 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It’s fun to tug my yellow peel, 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my creamy insides to reveal. 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33006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erdana"/>
              </a:rPr>
              <a:t>Name a red juicy fruit</a:t>
            </a:r>
            <a:br>
              <a:rPr lang="en-US" sz="2400" b="1" dirty="0">
                <a:solidFill>
                  <a:srgbClr val="0000CC"/>
                </a:solidFill>
                <a:latin typeface="Verdana"/>
              </a:rPr>
            </a:br>
            <a:r>
              <a:rPr lang="en-US" sz="2400" b="1" dirty="0">
                <a:solidFill>
                  <a:srgbClr val="0000CC"/>
                </a:solidFill>
                <a:latin typeface="Verdana"/>
              </a:rPr>
              <a:t>that we eat in salads</a:t>
            </a:r>
            <a:br>
              <a:rPr lang="en-US" sz="2400" b="1" dirty="0">
                <a:solidFill>
                  <a:srgbClr val="0000CC"/>
                </a:solidFill>
                <a:latin typeface="Verdana"/>
              </a:rPr>
            </a:br>
            <a:r>
              <a:rPr lang="en-US" sz="2400" b="1" dirty="0">
                <a:solidFill>
                  <a:srgbClr val="0000CC"/>
                </a:solidFill>
                <a:latin typeface="Verdana"/>
              </a:rPr>
              <a:t>or cook it to make ketchup.</a:t>
            </a:r>
            <a:br>
              <a:rPr lang="en-US" sz="2400" b="1" dirty="0">
                <a:solidFill>
                  <a:srgbClr val="0000CC"/>
                </a:solidFill>
                <a:latin typeface="Verdana"/>
              </a:rPr>
            </a:br>
            <a:r>
              <a:rPr lang="en-US" sz="2400" b="1" dirty="0">
                <a:solidFill>
                  <a:srgbClr val="0000CC"/>
                </a:solidFill>
                <a:latin typeface="Verdana"/>
              </a:rPr>
              <a:t>Some people think that it is</a:t>
            </a:r>
            <a:br>
              <a:rPr lang="en-US" sz="2400" b="1" dirty="0">
                <a:solidFill>
                  <a:srgbClr val="0000CC"/>
                </a:solidFill>
                <a:latin typeface="Verdana"/>
              </a:rPr>
            </a:br>
            <a:r>
              <a:rPr lang="en-US" sz="2400" b="1" dirty="0">
                <a:solidFill>
                  <a:srgbClr val="0000CC"/>
                </a:solidFill>
                <a:latin typeface="Verdana"/>
              </a:rPr>
              <a:t>a vegetable, but it is </a:t>
            </a:r>
            <a:r>
              <a:rPr lang="en-US" sz="2400" b="1" dirty="0" smtClean="0">
                <a:solidFill>
                  <a:srgbClr val="0000CC"/>
                </a:solidFill>
                <a:latin typeface="Verdana"/>
              </a:rPr>
              <a:t>a fruit!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748" y="3204718"/>
            <a:ext cx="3491396" cy="34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It’s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a red sweet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fruit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who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wears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   its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seeds on the outside.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It is small, but so tasty!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Kids like to eat it and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drink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shakes with it.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972584"/>
            <a:ext cx="5865806" cy="36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It is a round fruit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that grows on a tree.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It can be squeezed to make a juice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.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 </a:t>
            </a:r>
            <a:endParaRPr lang="en-US" sz="2800" b="1" dirty="0" smtClean="0">
              <a:solidFill>
                <a:srgbClr val="0000CC"/>
              </a:solidFill>
              <a:latin typeface="Verdana"/>
            </a:endParaRPr>
          </a:p>
          <a:p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It’s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the same color as its name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.</a:t>
            </a:r>
            <a:endParaRPr lang="en-US" sz="2800" dirty="0">
              <a:solidFill>
                <a:srgbClr val="0000CC"/>
              </a:solidFill>
              <a:latin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0" b="98046" l="0" r="100000">
                        <a14:foregroundMark x1="26646" y1="31705" x2="45885" y2="41260"/>
                        <a14:foregroundMark x1="66152" y1="7492" x2="63066" y2="17047"/>
                        <a14:foregroundMark x1="26646" y1="34311" x2="25309" y2="38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245" y="3085729"/>
            <a:ext cx="4037509" cy="3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With all my eyes</a:t>
            </a:r>
            <a:b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 still can’t see.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I grow down underneath the ground.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You eat me whole or cut me thin</a:t>
            </a:r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</a:rPr>
              <a:t>and fry me till I’m golden brown.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864" y="3085729"/>
            <a:ext cx="3772271" cy="3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460623"/>
            <a:ext cx="4752528" cy="43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When you cut me up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I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will make you cry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.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I smell really strong</a:t>
            </a:r>
            <a:br>
              <a:rPr lang="en-US" sz="2800" b="1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but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I don’t know why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.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On the white page </a:t>
            </a:r>
            <a:endParaRPr lang="en-US" sz="2800" b="1" dirty="0" smtClean="0">
              <a:solidFill>
                <a:srgbClr val="0000CC"/>
              </a:solidFill>
              <a:latin typeface="Verdana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 I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can be found</a:t>
            </a:r>
            <a:r>
              <a:rPr lang="en-US" sz="2800" dirty="0">
                <a:solidFill>
                  <a:srgbClr val="0000CC"/>
                </a:solidFill>
                <a:latin typeface="Verdana"/>
              </a:rPr>
              <a:t/>
            </a:r>
            <a:br>
              <a:rPr lang="en-US" sz="2800" dirty="0">
                <a:solidFill>
                  <a:srgbClr val="0000CC"/>
                </a:solidFill>
                <a:latin typeface="Verdana"/>
              </a:rPr>
            </a:br>
            <a:r>
              <a:rPr lang="en-US" sz="2800" b="1" dirty="0">
                <a:solidFill>
                  <a:srgbClr val="0000CC"/>
                </a:solidFill>
                <a:latin typeface="Verdana"/>
              </a:rPr>
              <a:t>In your garden </a:t>
            </a:r>
            <a:endParaRPr lang="en-US" sz="2800" b="1" dirty="0" smtClean="0">
              <a:solidFill>
                <a:srgbClr val="0000CC"/>
              </a:solidFill>
              <a:latin typeface="Verdana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erdana"/>
              </a:rPr>
              <a:t>   I’ll </a:t>
            </a:r>
            <a:r>
              <a:rPr lang="en-US" sz="2800" b="1" dirty="0">
                <a:solidFill>
                  <a:srgbClr val="0000CC"/>
                </a:solidFill>
                <a:latin typeface="Verdana"/>
              </a:rPr>
              <a:t>be underground.</a:t>
            </a:r>
            <a:endParaRPr lang="en-US" sz="2800" dirty="0">
              <a:solidFill>
                <a:srgbClr val="0000CC"/>
              </a:solidFill>
              <a:latin typeface="Verdana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Verdana"/>
              </a:rPr>
              <a:t>What am I?</a:t>
            </a:r>
            <a:endParaRPr lang="en-US" sz="2800" b="0" i="0" dirty="0">
              <a:solidFill>
                <a:srgbClr val="0000CC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77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209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2014-07-30T09:55:10Z</dcterms:created>
  <dcterms:modified xsi:type="dcterms:W3CDTF">2014-07-30T12:30:19Z</dcterms:modified>
</cp:coreProperties>
</file>