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6" r:id="rId19"/>
    <p:sldId id="275" r:id="rId20"/>
    <p:sldId id="277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zineinfo.com/wp-content/uploads/2014/05/10.gif" TargetMode="External"/><Relationship Id="rId13" Type="http://schemas.openxmlformats.org/officeDocument/2006/relationships/hyperlink" Target="http://richabhardwaj.neq3.com/wp-content/uploads/2013/10/birthday-wishes-for-best-friend-quotes3-480x261-400x300_c.jpg" TargetMode="External"/><Relationship Id="rId3" Type="http://schemas.openxmlformats.org/officeDocument/2006/relationships/hyperlink" Target="http://i.123g.us/c/birth_kids/card/303327.jpg" TargetMode="External"/><Relationship Id="rId7" Type="http://schemas.openxmlformats.org/officeDocument/2006/relationships/hyperlink" Target="https://encrypted-tbn1.gstatic.com/images?q=tbn:ANd9GcS04XFs7pv9gVf3xe3P7NjQuXx166jxe1f19OevQae8Ri4ZtzNL" TargetMode="External"/><Relationship Id="rId12" Type="http://schemas.openxmlformats.org/officeDocument/2006/relationships/hyperlink" Target="http://www.wishafriend.com/birthday/uploads/1902-kids-birthday-wishes.jpg" TargetMode="External"/><Relationship Id="rId17" Type="http://schemas.openxmlformats.org/officeDocument/2006/relationships/hyperlink" Target="http://gallery.yopriceville.com/downloadfullsize/send/2571" TargetMode="External"/><Relationship Id="rId2" Type="http://schemas.openxmlformats.org/officeDocument/2006/relationships/hyperlink" Target="http://www.wishescollection.com/wp-content/uploads/2014/03/best-wishes-sms-messages.jpg" TargetMode="External"/><Relationship Id="rId16" Type="http://schemas.openxmlformats.org/officeDocument/2006/relationships/hyperlink" Target="http://dl10.glitter-graphics.net/pub/2187/2187390ajveeg16k3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untasticecards.com/postcard/images/bday-cute-ted-pink.gif" TargetMode="External"/><Relationship Id="rId11" Type="http://schemas.openxmlformats.org/officeDocument/2006/relationships/hyperlink" Target="https://encrypted-tbn0.gstatic.com/images?q=tbn:ANd9GcTlqzVVfxYTlF-Kz5I_315ZCX9IjD95CRnMY9tnSxqPvwL-_z5N" TargetMode="External"/><Relationship Id="rId5" Type="http://schemas.openxmlformats.org/officeDocument/2006/relationships/hyperlink" Target="http://www.leex.info/wp-content/uploads/2014/03/g.gif" TargetMode="External"/><Relationship Id="rId15" Type="http://schemas.openxmlformats.org/officeDocument/2006/relationships/hyperlink" Target="http://img114.pp.sohu.com/images/2006/12/9/0/11/10ff7b847be.gif" TargetMode="External"/><Relationship Id="rId10" Type="http://schemas.openxmlformats.org/officeDocument/2006/relationships/hyperlink" Target="http://2.bp.blogspot.com/-m3YG-5aYOLc/U3G3RJDFXEI/AAAAAAAAAIE/FpGu9um4jIA/s1600/Kids+Birthday+Wishes.jpg" TargetMode="External"/><Relationship Id="rId4" Type="http://schemas.openxmlformats.org/officeDocument/2006/relationships/hyperlink" Target="http://www.wallpapersidol.com/wp-content/uploads/2014/07/kid-birthday-wishes.jpg" TargetMode="External"/><Relationship Id="rId9" Type="http://schemas.openxmlformats.org/officeDocument/2006/relationships/hyperlink" Target="http://photo.elsoar.com/wp-content/images/Happy-Birthday-bright-text.jpg" TargetMode="External"/><Relationship Id="rId14" Type="http://schemas.openxmlformats.org/officeDocument/2006/relationships/hyperlink" Target="http://ekladata.com/F0dFTaUrOehIHbwC4w57Sdrn5ss@500x226.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29354" cy="363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749" y="3786660"/>
            <a:ext cx="8702960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Ideas </a:t>
            </a: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for wishing Happy Birthday</a:t>
            </a: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to your Friend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73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" y="32079"/>
            <a:ext cx="8934888" cy="67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7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7" y="0"/>
            <a:ext cx="926529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23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r="5580" b="62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903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5287" r="1049" b="3427"/>
          <a:stretch/>
        </p:blipFill>
        <p:spPr bwMode="auto">
          <a:xfrm>
            <a:off x="-1" y="6749"/>
            <a:ext cx="9144001" cy="68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47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 b="5891"/>
          <a:stretch/>
        </p:blipFill>
        <p:spPr bwMode="auto">
          <a:xfrm>
            <a:off x="2023" y="0"/>
            <a:ext cx="91419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31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501" r="1481" b="-850"/>
          <a:stretch/>
        </p:blipFill>
        <p:spPr bwMode="auto">
          <a:xfrm>
            <a:off x="775" y="-12576"/>
            <a:ext cx="9143225" cy="71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46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/>
          <a:stretch/>
        </p:blipFill>
        <p:spPr bwMode="auto">
          <a:xfrm>
            <a:off x="-1" y="-12398"/>
            <a:ext cx="9174801" cy="687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4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114.pp.sohu.com/images/2006/12/9/0/11/10ff7b847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1221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763" r="9997"/>
          <a:stretch/>
        </p:blipFill>
        <p:spPr bwMode="auto">
          <a:xfrm>
            <a:off x="-1" y="0"/>
            <a:ext cx="91973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9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ив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28518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0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4"/>
          <a:stretch/>
        </p:blipFill>
        <p:spPr bwMode="auto">
          <a:xfrm>
            <a:off x="0" y="0"/>
            <a:ext cx="9159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833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81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980728"/>
            <a:ext cx="692303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Dear Friend,</a:t>
            </a:r>
          </a:p>
          <a:p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  now it’s your turn </a:t>
            </a:r>
          </a:p>
          <a:p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to make </a:t>
            </a:r>
          </a:p>
          <a:p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a Happy Birthday Card for your Friend …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484" name="Picture 4" descr="C:\Users\1\Pictures\picturesss\день рождения\birthday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12170"/>
            <a:ext cx="3460683" cy="42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996" y="407546"/>
            <a:ext cx="87129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www.wishescollection.com/wp-content/uploads/2014/03/best-wishes-sms-messages.jpg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i.123g.us/c/birth_kids/card/303327.jpg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www.wallpapersidol.com/wp-content/uploads/2014/07/kid-birthday-wishes.jpg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www.leex.info/wp-content/uploads/2014/03/g.gif</a:t>
            </a:r>
            <a:endParaRPr lang="en-US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www.funtasticecards.com/postcard/images/bday-cute-ted-pink.gif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encrypted-tbn1.gstatic.com/images?q=tbn:ANd9GcS04XFs7pv9gVf3xe3P7NjQuXx166jxe1f19OevQae8Ri4ZtzNL</a:t>
            </a:r>
            <a:endParaRPr lang="en-US" dirty="0" smtClean="0"/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zineinfo.com/wp-content/uploads/2014/05/10.gif</a:t>
            </a:r>
            <a:endParaRPr lang="en-US" dirty="0" smtClean="0"/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photo.elsoar.com/wp-content/images/Happy-Birthday-bright-text.jpg</a:t>
            </a:r>
            <a:endParaRPr lang="en-US" dirty="0" smtClean="0"/>
          </a:p>
          <a:p>
            <a:r>
              <a:rPr lang="en-US" dirty="0">
                <a:hlinkClick r:id="rId10"/>
              </a:rPr>
              <a:t>http://2.bp.blogspot.com/-</a:t>
            </a:r>
            <a:r>
              <a:rPr lang="en-US" dirty="0" smtClean="0">
                <a:hlinkClick r:id="rId10"/>
              </a:rPr>
              <a:t>m3YG-5aYOLc/U3G3RJDFXEI/AAAAAAAAAIE/FpGu9um4jIA/s1600/Kids+Birthday+Wishes.jpg</a:t>
            </a:r>
            <a:endParaRPr lang="en-US" dirty="0" smtClean="0"/>
          </a:p>
          <a:p>
            <a:r>
              <a:rPr lang="en-US" dirty="0">
                <a:hlinkClick r:id="rId11"/>
              </a:rPr>
              <a:t>https://encrypted-tbn0.gstatic.com/images?q=tbn:ANd9GcTlqzVVfxYTlF-Kz5I_315ZCX9IjD95CRnMY9tnSxqPvwL-_</a:t>
            </a:r>
            <a:r>
              <a:rPr lang="en-US" dirty="0" smtClean="0">
                <a:hlinkClick r:id="rId11"/>
              </a:rPr>
              <a:t>z5N</a:t>
            </a:r>
            <a:endParaRPr lang="en-US" dirty="0" smtClean="0"/>
          </a:p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www.wishafriend.com/birthday/uploads/1902-kids-birthday-wishes.jpg</a:t>
            </a:r>
            <a:endParaRPr lang="en-US" dirty="0" smtClean="0"/>
          </a:p>
          <a:p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richabhardwaj.neq3.com/wp-content/uploads/2013/10/birthday-wishes-for-best-friend-quotes3-480x261-400x300_c.jpg</a:t>
            </a:r>
            <a:endParaRPr lang="en-US" dirty="0" smtClean="0"/>
          </a:p>
          <a:p>
            <a:r>
              <a:rPr lang="en-US" dirty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ekladata.com/F0dFTaUrOehIHbwC4w57Sdrn5ss@500x226.png</a:t>
            </a:r>
            <a:endParaRPr lang="en-US" dirty="0" smtClean="0"/>
          </a:p>
          <a:p>
            <a:r>
              <a:rPr lang="en-US" dirty="0">
                <a:hlinkClick r:id="rId15"/>
              </a:rPr>
              <a:t>http://</a:t>
            </a:r>
            <a:r>
              <a:rPr lang="en-US" dirty="0" smtClean="0">
                <a:hlinkClick r:id="rId15"/>
              </a:rPr>
              <a:t>img114.pp.sohu.com/images/2006/12/9/0/11/10ff7b847be.gif</a:t>
            </a:r>
            <a:endParaRPr lang="en-US" dirty="0" smtClean="0"/>
          </a:p>
          <a:p>
            <a:r>
              <a:rPr lang="en-US" dirty="0">
                <a:hlinkClick r:id="rId16"/>
              </a:rPr>
              <a:t>http://</a:t>
            </a:r>
            <a:r>
              <a:rPr lang="en-US" dirty="0" smtClean="0">
                <a:hlinkClick r:id="rId16"/>
              </a:rPr>
              <a:t>dl10.glitter-graphics.net/pub/2187/2187390ajveeg16k3.gif</a:t>
            </a:r>
            <a:endParaRPr lang="en-US" dirty="0" smtClean="0"/>
          </a:p>
          <a:p>
            <a:r>
              <a:rPr lang="en-US" dirty="0">
                <a:hlinkClick r:id="rId17"/>
              </a:rPr>
              <a:t>http://</a:t>
            </a:r>
            <a:r>
              <a:rPr lang="en-US" dirty="0" smtClean="0">
                <a:hlinkClick r:id="rId17"/>
              </a:rPr>
              <a:t>gallery.yopriceville.com/downloadfullsize/send/2571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2996" y="38214"/>
            <a:ext cx="102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8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3745" b="5640"/>
          <a:stretch/>
        </p:blipFill>
        <p:spPr bwMode="auto">
          <a:xfrm>
            <a:off x="1" y="-20782"/>
            <a:ext cx="9144000" cy="68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4372" b="5346"/>
          <a:stretch/>
        </p:blipFill>
        <p:spPr bwMode="auto">
          <a:xfrm>
            <a:off x="0" y="6570"/>
            <a:ext cx="9144000" cy="68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57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41"/>
            <a:ext cx="8784976" cy="684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00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2"/>
            <a:ext cx="9144000" cy="686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09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" y="548680"/>
            <a:ext cx="9124203" cy="560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30425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41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r="14930" b="7192"/>
          <a:stretch/>
        </p:blipFill>
        <p:spPr bwMode="auto">
          <a:xfrm>
            <a:off x="-20635" y="0"/>
            <a:ext cx="9240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84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138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81</Words>
  <Application>Microsoft Office PowerPoint</Application>
  <PresentationFormat>Экран (4:3)</PresentationFormat>
  <Paragraphs>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</cp:revision>
  <dcterms:created xsi:type="dcterms:W3CDTF">2014-07-30T15:14:09Z</dcterms:created>
  <dcterms:modified xsi:type="dcterms:W3CDTF">2014-07-30T16:56:49Z</dcterms:modified>
</cp:coreProperties>
</file>