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1" r:id="rId5"/>
    <p:sldId id="262" r:id="rId6"/>
    <p:sldId id="265" r:id="rId7"/>
    <p:sldId id="257" r:id="rId8"/>
    <p:sldId id="263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23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93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6160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58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7728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684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42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37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74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3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38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69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63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15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15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14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FDD43-EE6D-4C1B-BF0D-991A9BF7EB2B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732A4D-520A-4F43-A2A3-A499CAF88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88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Презентация: Зажгите  </a:t>
            </a:r>
            <a:r>
              <a:rPr lang="ru-RU" smtClean="0"/>
              <a:t>свечи </a:t>
            </a:r>
            <a:r>
              <a:rPr lang="ru-RU" smtClean="0"/>
              <a:t>поминальные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 Беслане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i="1" dirty="0">
                <a:solidFill>
                  <a:srgbClr val="002060"/>
                </a:solidFill>
              </a:rPr>
              <a:t>Хлямина Сажида </a:t>
            </a:r>
            <a:r>
              <a:rPr lang="ru-RU" altLang="ru-RU" i="1" dirty="0" err="1">
                <a:solidFill>
                  <a:srgbClr val="002060"/>
                </a:solidFill>
              </a:rPr>
              <a:t>Жакслыковна</a:t>
            </a:r>
            <a:r>
              <a:rPr lang="en-US" altLang="ru-RU" i="1" dirty="0">
                <a:solidFill>
                  <a:srgbClr val="002060"/>
                </a:solidFill>
              </a:rPr>
              <a:t> </a:t>
            </a:r>
            <a:endParaRPr lang="ru-RU" altLang="ru-RU" i="1" dirty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i="1" dirty="0">
                <a:solidFill>
                  <a:srgbClr val="002060"/>
                </a:solidFill>
              </a:rPr>
              <a:t>Учитель начальных классов МБОУ «Приволжская ООШ» </a:t>
            </a:r>
          </a:p>
          <a:p>
            <a:pPr>
              <a:lnSpc>
                <a:spcPct val="80000"/>
              </a:lnSpc>
            </a:pPr>
            <a:r>
              <a:rPr lang="ru-RU" altLang="ru-RU" i="1" dirty="0">
                <a:solidFill>
                  <a:srgbClr val="002060"/>
                </a:solidFill>
              </a:rPr>
              <a:t>Приволжский район Астраханская область</a:t>
            </a:r>
            <a:r>
              <a:rPr lang="ru-RU" altLang="ru-RU" dirty="0">
                <a:solidFill>
                  <a:srgbClr val="002060"/>
                </a:solidFill>
              </a:rPr>
              <a:t>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70532"/>
            <a:ext cx="28575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Фото-00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620713"/>
            <a:ext cx="4572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64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Фото-00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83"/>
          <a:stretch>
            <a:fillRect/>
          </a:stretch>
        </p:blipFill>
        <p:spPr bwMode="auto">
          <a:xfrm>
            <a:off x="827088" y="404813"/>
            <a:ext cx="7593012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62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1480" y="480060"/>
            <a:ext cx="87325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Зажгите  свечи, поклонитесь небесам!</a:t>
            </a:r>
          </a:p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Там души детские , рыдая , ищут мам .</a:t>
            </a:r>
          </a:p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Хотят прижаться ,как бывало ,к матерям ,</a:t>
            </a:r>
          </a:p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Затем  вернуться снова к облакам,</a:t>
            </a:r>
          </a:p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Чтобы оттуда наблюдать, как нам</a:t>
            </a:r>
          </a:p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Живется  в раненном Беслане,</a:t>
            </a:r>
          </a:p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Где матери теперь по вечерам,</a:t>
            </a:r>
          </a:p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Уткнувшись в детские подушки, плачут,</a:t>
            </a:r>
          </a:p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По убиенным детям так страдают,</a:t>
            </a:r>
          </a:p>
          <a:p>
            <a:pPr>
              <a:buFont typeface="Arial" charset="0"/>
              <a:buChar char="►"/>
              <a:defRPr/>
            </a:pPr>
            <a:r>
              <a:rPr lang="ru-RU" sz="2800" dirty="0">
                <a:solidFill>
                  <a:srgbClr val="C00000"/>
                </a:solidFill>
                <a:latin typeface="Bradley Hand ITC" pitchFamily="66" charset="0"/>
              </a:rPr>
              <a:t>Что только ангелы их понимают!</a:t>
            </a:r>
          </a:p>
          <a:p>
            <a:pPr>
              <a:defRPr/>
            </a:pPr>
            <a:endParaRPr lang="ru-RU" sz="2800" dirty="0">
              <a:solidFill>
                <a:srgbClr val="C0000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19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►"/>
              <a:defRPr/>
            </a:pPr>
            <a:r>
              <a:rPr lang="ru-RU" sz="3200" dirty="0">
                <a:latin typeface="Bradley Hand ITC" pitchFamily="66" charset="0"/>
              </a:rPr>
              <a:t>Зажгите свечи поминальные, прошу вас!</a:t>
            </a:r>
          </a:p>
          <a:p>
            <a:pPr>
              <a:buFont typeface="Arial" charset="0"/>
              <a:buChar char="►"/>
              <a:defRPr/>
            </a:pPr>
            <a:r>
              <a:rPr lang="ru-RU" sz="3200" dirty="0">
                <a:latin typeface="Bradley Hand ITC" pitchFamily="66" charset="0"/>
              </a:rPr>
              <a:t>И вспомните погибших имена. Их с нами нет, но голоса с небес</a:t>
            </a:r>
          </a:p>
          <a:p>
            <a:pPr>
              <a:buFont typeface="Arial" charset="0"/>
              <a:buChar char="►"/>
              <a:defRPr/>
            </a:pPr>
            <a:r>
              <a:rPr lang="ru-RU" sz="3200" dirty="0">
                <a:latin typeface="Bradley Hand ITC" pitchFamily="66" charset="0"/>
              </a:rPr>
              <a:t>Доходят до всех жителей Беслана.</a:t>
            </a:r>
          </a:p>
          <a:p>
            <a:pPr>
              <a:buFont typeface="Arial" charset="0"/>
              <a:buChar char="►"/>
              <a:defRPr/>
            </a:pPr>
            <a:r>
              <a:rPr lang="ru-RU" sz="3200" dirty="0">
                <a:latin typeface="Bradley Hand ITC" pitchFamily="66" charset="0"/>
              </a:rPr>
              <a:t>И вздрагивают мамы по ночам,</a:t>
            </a:r>
          </a:p>
          <a:p>
            <a:pPr>
              <a:buFont typeface="Arial" charset="0"/>
              <a:buChar char="►"/>
              <a:defRPr/>
            </a:pPr>
            <a:r>
              <a:rPr lang="ru-RU" sz="3200" dirty="0">
                <a:latin typeface="Bradley Hand ITC" pitchFamily="66" charset="0"/>
              </a:rPr>
              <a:t>Прислушиваясь к разным голосам.</a:t>
            </a:r>
          </a:p>
          <a:p>
            <a:pPr>
              <a:buFont typeface="Arial" charset="0"/>
              <a:buChar char="►"/>
              <a:defRPr/>
            </a:pPr>
            <a:r>
              <a:rPr lang="ru-RU" sz="3200" dirty="0">
                <a:latin typeface="Bradley Hand ITC" pitchFamily="66" charset="0"/>
              </a:rPr>
              <a:t>А души отвечают матерям -Мы жить хотим, и плохо нам!</a:t>
            </a:r>
          </a:p>
        </p:txBody>
      </p:sp>
      <p:pic>
        <p:nvPicPr>
          <p:cNvPr id="3" name="Picture 5" descr="CAGA007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140" y="4031873"/>
            <a:ext cx="4023360" cy="269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97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77334" y="1371600"/>
            <a:ext cx="3854528" cy="1270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1691640"/>
            <a:ext cx="3854528" cy="5166359"/>
          </a:xfrm>
        </p:spPr>
        <p:txBody>
          <a:bodyPr>
            <a:noAutofit/>
          </a:bodyPr>
          <a:lstStyle/>
          <a:p>
            <a:pPr>
              <a:buFont typeface="Arial" charset="0"/>
              <a:buChar char="►"/>
              <a:defRPr/>
            </a:pPr>
            <a:r>
              <a:rPr lang="ru-RU" sz="2800" dirty="0"/>
              <a:t>В ночь с </a:t>
            </a:r>
            <a:r>
              <a:rPr lang="ru-RU" sz="2800" dirty="0" smtClean="0"/>
              <a:t>1 на </a:t>
            </a:r>
            <a:r>
              <a:rPr lang="ru-RU" sz="2800" dirty="0"/>
              <a:t>2 сентября 2004года после изнурительной августовской жары вдруг разразился сильнейший ливень, словно небо предвещало большую беду и заранее оплакивало её.</a:t>
            </a:r>
          </a:p>
          <a:p>
            <a:pPr>
              <a:defRPr/>
            </a:pPr>
            <a:endParaRPr lang="ru-RU" sz="2800" dirty="0"/>
          </a:p>
        </p:txBody>
      </p:sp>
      <p:pic>
        <p:nvPicPr>
          <p:cNvPr id="5" name="Picture 4" descr="б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753" y="891540"/>
            <a:ext cx="5606739" cy="446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7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pPr lvl="4">
              <a:spcBef>
                <a:spcPct val="20000"/>
              </a:spcBef>
              <a:buClr>
                <a:schemeClr val="hlink"/>
              </a:buClr>
              <a:buFont typeface="Arial" charset="0"/>
              <a:buChar char="►"/>
              <a:defRPr/>
            </a:pPr>
            <a:r>
              <a:rPr lang="ru-RU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Зажгите свечи поминальные  в  БЕСЛАНЕ .</a:t>
            </a:r>
          </a:p>
        </p:txBody>
      </p:sp>
      <p:pic>
        <p:nvPicPr>
          <p:cNvPr id="5" name="Picture 4" descr="358414_n66ns0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b="17658"/>
          <a:stretch>
            <a:fillRect/>
          </a:stretch>
        </p:blipFill>
        <p:spPr>
          <a:xfrm>
            <a:off x="-685358" y="0"/>
            <a:ext cx="11998078" cy="5367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76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15087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>
                <a:latin typeface="Bradley Hand ITC" pitchFamily="66" charset="0"/>
              </a:rPr>
              <a:t>И вздрагивают мамы по ночам,</a:t>
            </a:r>
            <a:br>
              <a:rPr lang="ru-RU" dirty="0">
                <a:latin typeface="Bradley Hand ITC" pitchFamily="66" charset="0"/>
              </a:rPr>
            </a:br>
            <a:r>
              <a:rPr lang="ru-RU" dirty="0">
                <a:latin typeface="Bradley Hand ITC" pitchFamily="66" charset="0"/>
              </a:rPr>
              <a:t>Прислушиваясь к разным голосам.</a:t>
            </a:r>
            <a:br>
              <a:rPr lang="ru-RU" dirty="0">
                <a:latin typeface="Bradley Hand ITC" pitchFamily="66" charset="0"/>
              </a:rPr>
            </a:br>
            <a:r>
              <a:rPr lang="ru-RU" dirty="0">
                <a:latin typeface="Bradley Hand ITC" pitchFamily="66" charset="0"/>
              </a:rPr>
              <a:t>А души отвечают матерям -Мы жить хотим, и плохо нам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 descr="big2596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59" b="13259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bl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1"/>
            <a:ext cx="10816999" cy="4881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11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latin typeface="Rockwell Extra Bold" pitchFamily="18" charset="0"/>
              </a:rPr>
              <a:t>МИР  НЕ ДОЛЖЕН ЗАБЫТЬ  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Rockwell Extra Bold" pitchFamily="18" charset="0"/>
              </a:rPr>
              <a:t>БЕСЛАН!</a:t>
            </a: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Вечная память</a:t>
            </a:r>
            <a:endParaRPr lang="ru-RU" dirty="0"/>
          </a:p>
        </p:txBody>
      </p:sp>
      <p:pic>
        <p:nvPicPr>
          <p:cNvPr id="5" name="Picture 4" descr="Фото-007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524" y="1280160"/>
            <a:ext cx="5441811" cy="4081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90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Фото-00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4"/>
          <a:stretch>
            <a:fillRect/>
          </a:stretch>
        </p:blipFill>
        <p:spPr bwMode="auto">
          <a:xfrm>
            <a:off x="160020" y="0"/>
            <a:ext cx="4572000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020" y="2336006"/>
            <a:ext cx="4732338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02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185</Words>
  <Application>Microsoft Office PowerPoint</Application>
  <PresentationFormat>Широкоэкранный</PresentationFormat>
  <Paragraphs>26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Bradley Hand ITC</vt:lpstr>
      <vt:lpstr>Rockwell Extra Bold</vt:lpstr>
      <vt:lpstr>Trebuchet MS</vt:lpstr>
      <vt:lpstr>Wingdings 3</vt:lpstr>
      <vt:lpstr>Грань</vt:lpstr>
      <vt:lpstr>Презентация: Зажгите  свечи поминальные  в  Беслане </vt:lpstr>
      <vt:lpstr>Презентация PowerPoint</vt:lpstr>
      <vt:lpstr>Презентация PowerPoint</vt:lpstr>
      <vt:lpstr>Презентация PowerPoint</vt:lpstr>
      <vt:lpstr>. </vt:lpstr>
      <vt:lpstr>И вздрагивают мамы по ночам, Прислушиваясь к разным голосам. А души отвечают матерям -Мы жить хотим, и плохо нам</vt:lpstr>
      <vt:lpstr>Презентация PowerPoint</vt:lpstr>
      <vt:lpstr>МИР  НЕ ДОЛЖЕН ЗАБЫТЬ  БЕСЛАН!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Презентация: Зажгите  свечи поминальные в  Беслане </dc:title>
  <dc:creator>Хлямина Сажида</dc:creator>
  <cp:lastModifiedBy>Хлямина Сажида</cp:lastModifiedBy>
  <cp:revision>4</cp:revision>
  <dcterms:created xsi:type="dcterms:W3CDTF">2014-07-30T16:47:13Z</dcterms:created>
  <dcterms:modified xsi:type="dcterms:W3CDTF">2014-07-30T17:24:15Z</dcterms:modified>
</cp:coreProperties>
</file>