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6" r:id="rId3"/>
    <p:sldId id="270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72" r:id="rId14"/>
    <p:sldId id="282" r:id="rId15"/>
    <p:sldId id="28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D284D4-6893-48B1-BC83-FDF9D8C173F5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FECB2B-A0CC-409F-8FE6-C2155237B6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Презентация:  «Космические продукты»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Проект на НПК «Шаг в будущее»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Егазарьянц Кирилл </a:t>
            </a:r>
            <a:r>
              <a:rPr lang="ru-RU" sz="1600" dirty="0" smtClean="0">
                <a:solidFill>
                  <a:srgbClr val="0070C0"/>
                </a:solidFill>
              </a:rPr>
              <a:t>4 </a:t>
            </a:r>
            <a:r>
              <a:rPr lang="ru-RU" sz="1600" dirty="0" smtClean="0">
                <a:solidFill>
                  <a:srgbClr val="0070C0"/>
                </a:solidFill>
              </a:rPr>
              <a:t>«б» класс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Руководитель Хлямина </a:t>
            </a:r>
            <a:r>
              <a:rPr lang="ru-RU" sz="1600" dirty="0" err="1" smtClean="0">
                <a:solidFill>
                  <a:srgbClr val="0070C0"/>
                </a:solidFill>
              </a:rPr>
              <a:t>Сажида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</a:rPr>
              <a:t>Жакслыковна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МБОУ «Приволжская ООШ</a:t>
            </a:r>
            <a:r>
              <a:rPr lang="ru-RU" sz="1600" dirty="0" smtClean="0">
                <a:solidFill>
                  <a:srgbClr val="0070C0"/>
                </a:solidFill>
              </a:rPr>
              <a:t>» Приволжский район Астраханская область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2013 год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жида\Desktop\Космическая еда для Кирилла\фарш колбас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60840" cy="52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жида\Desktop\Космическая еда для Кирилла\загруженное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416824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ажида\Desktop\Космическая еда для Кирилла\космеда в упаков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2848" cy="610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Сажида\Desktop\Космическая еда для Кирилла\коф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6381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Сажида\Desktop\Космическая еда для Кирилла\творо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6381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80" y="1196752"/>
            <a:ext cx="3550419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C:\Users\Сажида\Desktop\Космическая еда для Кирилла\борщ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1721"/>
            <a:ext cx="638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ажида\Desktop\Космическая еда для Кирилла\меню на стенд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4481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ажида\Desktop\Космическая еда для Кирилла\космонавт с ед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1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жида\Desktop\Космическая еда для Кирилла\МКС.kuz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4" y="692696"/>
            <a:ext cx="7569964" cy="57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344816" cy="326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жида\Desktop\Космическая еда для Кирилла\тубы современны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2" y="980728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жида\Desktop\Космическая еда для Кирилла\образцы е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33462"/>
            <a:ext cx="63817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жида\Desktop\Космическая еда для Кирилла\напиток из клюк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71500"/>
            <a:ext cx="2095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ажида\Desktop\Космическая еда для Кирилла\кофе с моло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1500"/>
            <a:ext cx="2152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ажида\Desktop\Космическая еда для Кирилла\космичекая еда на сто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99387" cy="50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жида\Desktop\Космическая еда для Кирилла\кораб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717"/>
            <a:ext cx="9144000" cy="65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8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жида\Desktop\Космическая еда для Кирилла\еда в тюбик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56" y="677242"/>
            <a:ext cx="7533878" cy="60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жида\Desktop\Космическая еда для Кирилла\американцы-с тюби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3104"/>
            <a:ext cx="7776864" cy="53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36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Презентация:  «Космические продукты»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Сажида</dc:creator>
  <cp:lastModifiedBy>Хлямина Сажида</cp:lastModifiedBy>
  <cp:revision>4</cp:revision>
  <dcterms:created xsi:type="dcterms:W3CDTF">2013-01-24T13:14:37Z</dcterms:created>
  <dcterms:modified xsi:type="dcterms:W3CDTF">2014-07-31T04:13:06Z</dcterms:modified>
</cp:coreProperties>
</file>