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58" r:id="rId4"/>
    <p:sldId id="259" r:id="rId5"/>
    <p:sldId id="260" r:id="rId6"/>
    <p:sldId id="261" r:id="rId7"/>
    <p:sldId id="266" r:id="rId8"/>
    <p:sldId id="265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Успеваемость 4 "б" класса</a:t>
            </a:r>
            <a:r>
              <a:rPr lang="ru-RU" baseline="0"/>
              <a:t> </a:t>
            </a:r>
            <a:r>
              <a:rPr lang="ru-RU"/>
              <a:t>за 1 ч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Лист1!$A$5</c:f>
              <c:strCache>
                <c:ptCount val="1"/>
                <c:pt idx="0">
                  <c:v>кол-во уч-ся</c:v>
                </c:pt>
              </c:strCache>
            </c:strRef>
          </c:tx>
          <c:invertIfNegative val="0"/>
          <c:cat>
            <c:multiLvlStrRef>
              <c:f>Лист1!$B$3:$K$4</c:f>
              <c:multiLvlStrCache>
                <c:ptCount val="10"/>
                <c:lvl>
                  <c:pt idx="0">
                    <c:v>матем</c:v>
                  </c:pt>
                  <c:pt idx="1">
                    <c:v>русс.яз</c:v>
                  </c:pt>
                  <c:pt idx="2">
                    <c:v>чтение</c:v>
                  </c:pt>
                  <c:pt idx="3">
                    <c:v>информ</c:v>
                  </c:pt>
                  <c:pt idx="4">
                    <c:v>англ.яз</c:v>
                  </c:pt>
                  <c:pt idx="5">
                    <c:v>окр.мир</c:v>
                  </c:pt>
                  <c:pt idx="6">
                    <c:v>физкульт</c:v>
                  </c:pt>
                  <c:pt idx="7">
                    <c:v>технолог</c:v>
                  </c:pt>
                  <c:pt idx="8">
                    <c:v>изо</c:v>
                  </c:pt>
                  <c:pt idx="9">
                    <c:v>музыка</c:v>
                  </c:pt>
                </c:lvl>
                <c:lvl>
                  <c:pt idx="2">
                    <c:v>1 четверть</c:v>
                  </c:pt>
                </c:lvl>
              </c:multiLvlStrCache>
            </c:multiLvlStrRef>
          </c:cat>
          <c:val>
            <c:numRef>
              <c:f>Лист1!$B$5:$K$5</c:f>
              <c:numCache>
                <c:formatCode>General</c:formatCode>
                <c:ptCount val="10"/>
                <c:pt idx="0">
                  <c:v>9</c:v>
                </c:pt>
                <c:pt idx="1">
                  <c:v>9</c:v>
                </c:pt>
                <c:pt idx="2">
                  <c:v>9</c:v>
                </c:pt>
                <c:pt idx="3">
                  <c:v>8</c:v>
                </c:pt>
                <c:pt idx="4">
                  <c:v>8</c:v>
                </c:pt>
                <c:pt idx="5">
                  <c:v>9</c:v>
                </c:pt>
                <c:pt idx="6">
                  <c:v>8</c:v>
                </c:pt>
                <c:pt idx="7">
                  <c:v>8</c:v>
                </c:pt>
                <c:pt idx="8">
                  <c:v>8</c:v>
                </c:pt>
                <c:pt idx="9">
                  <c:v>8</c:v>
                </c:pt>
              </c:numCache>
            </c:numRef>
          </c:val>
        </c:ser>
        <c:ser>
          <c:idx val="1"/>
          <c:order val="1"/>
          <c:tx>
            <c:strRef>
              <c:f>Лист1!$A$6</c:f>
              <c:strCache>
                <c:ptCount val="1"/>
                <c:pt idx="0">
                  <c:v>"5"</c:v>
                </c:pt>
              </c:strCache>
            </c:strRef>
          </c:tx>
          <c:invertIfNegative val="0"/>
          <c:cat>
            <c:multiLvlStrRef>
              <c:f>Лист1!$B$3:$K$4</c:f>
              <c:multiLvlStrCache>
                <c:ptCount val="10"/>
                <c:lvl>
                  <c:pt idx="0">
                    <c:v>матем</c:v>
                  </c:pt>
                  <c:pt idx="1">
                    <c:v>русс.яз</c:v>
                  </c:pt>
                  <c:pt idx="2">
                    <c:v>чтение</c:v>
                  </c:pt>
                  <c:pt idx="3">
                    <c:v>информ</c:v>
                  </c:pt>
                  <c:pt idx="4">
                    <c:v>англ.яз</c:v>
                  </c:pt>
                  <c:pt idx="5">
                    <c:v>окр.мир</c:v>
                  </c:pt>
                  <c:pt idx="6">
                    <c:v>физкульт</c:v>
                  </c:pt>
                  <c:pt idx="7">
                    <c:v>технолог</c:v>
                  </c:pt>
                  <c:pt idx="8">
                    <c:v>изо</c:v>
                  </c:pt>
                  <c:pt idx="9">
                    <c:v>музыка</c:v>
                  </c:pt>
                </c:lvl>
                <c:lvl>
                  <c:pt idx="2">
                    <c:v>1 четверть</c:v>
                  </c:pt>
                </c:lvl>
              </c:multiLvlStrCache>
            </c:multiLvlStrRef>
          </c:cat>
          <c:val>
            <c:numRef>
              <c:f>Лист1!$B$6:$K$6</c:f>
              <c:numCache>
                <c:formatCode>General</c:formatCode>
                <c:ptCount val="10"/>
                <c:pt idx="0">
                  <c:v>3</c:v>
                </c:pt>
                <c:pt idx="1">
                  <c:v>2</c:v>
                </c:pt>
                <c:pt idx="2">
                  <c:v>2</c:v>
                </c:pt>
                <c:pt idx="3">
                  <c:v>4</c:v>
                </c:pt>
                <c:pt idx="4">
                  <c:v>2</c:v>
                </c:pt>
                <c:pt idx="5">
                  <c:v>3</c:v>
                </c:pt>
                <c:pt idx="6">
                  <c:v>1</c:v>
                </c:pt>
                <c:pt idx="7">
                  <c:v>8</c:v>
                </c:pt>
                <c:pt idx="8">
                  <c:v>6</c:v>
                </c:pt>
                <c:pt idx="9">
                  <c:v>7</c:v>
                </c:pt>
              </c:numCache>
            </c:numRef>
          </c:val>
        </c:ser>
        <c:ser>
          <c:idx val="2"/>
          <c:order val="2"/>
          <c:tx>
            <c:strRef>
              <c:f>Лист1!$A$7</c:f>
              <c:strCache>
                <c:ptCount val="1"/>
                <c:pt idx="0">
                  <c:v>"4"</c:v>
                </c:pt>
              </c:strCache>
            </c:strRef>
          </c:tx>
          <c:invertIfNegative val="0"/>
          <c:cat>
            <c:multiLvlStrRef>
              <c:f>Лист1!$B$3:$K$4</c:f>
              <c:multiLvlStrCache>
                <c:ptCount val="10"/>
                <c:lvl>
                  <c:pt idx="0">
                    <c:v>матем</c:v>
                  </c:pt>
                  <c:pt idx="1">
                    <c:v>русс.яз</c:v>
                  </c:pt>
                  <c:pt idx="2">
                    <c:v>чтение</c:v>
                  </c:pt>
                  <c:pt idx="3">
                    <c:v>информ</c:v>
                  </c:pt>
                  <c:pt idx="4">
                    <c:v>англ.яз</c:v>
                  </c:pt>
                  <c:pt idx="5">
                    <c:v>окр.мир</c:v>
                  </c:pt>
                  <c:pt idx="6">
                    <c:v>физкульт</c:v>
                  </c:pt>
                  <c:pt idx="7">
                    <c:v>технолог</c:v>
                  </c:pt>
                  <c:pt idx="8">
                    <c:v>изо</c:v>
                  </c:pt>
                  <c:pt idx="9">
                    <c:v>музыка</c:v>
                  </c:pt>
                </c:lvl>
                <c:lvl>
                  <c:pt idx="2">
                    <c:v>1 четверть</c:v>
                  </c:pt>
                </c:lvl>
              </c:multiLvlStrCache>
            </c:multiLvlStrRef>
          </c:cat>
          <c:val>
            <c:numRef>
              <c:f>Лист1!$B$7:$K$7</c:f>
              <c:numCache>
                <c:formatCode>General</c:formatCode>
                <c:ptCount val="10"/>
                <c:pt idx="0">
                  <c:v>2</c:v>
                </c:pt>
                <c:pt idx="1">
                  <c:v>3</c:v>
                </c:pt>
                <c:pt idx="2">
                  <c:v>6</c:v>
                </c:pt>
                <c:pt idx="3">
                  <c:v>4</c:v>
                </c:pt>
                <c:pt idx="4">
                  <c:v>6</c:v>
                </c:pt>
                <c:pt idx="5">
                  <c:v>6</c:v>
                </c:pt>
                <c:pt idx="6">
                  <c:v>7</c:v>
                </c:pt>
                <c:pt idx="8">
                  <c:v>2</c:v>
                </c:pt>
                <c:pt idx="9">
                  <c:v>1</c:v>
                </c:pt>
              </c:numCache>
            </c:numRef>
          </c:val>
        </c:ser>
        <c:ser>
          <c:idx val="3"/>
          <c:order val="3"/>
          <c:tx>
            <c:strRef>
              <c:f>Лист1!$A$8</c:f>
              <c:strCache>
                <c:ptCount val="1"/>
                <c:pt idx="0">
                  <c:v>"3"</c:v>
                </c:pt>
              </c:strCache>
            </c:strRef>
          </c:tx>
          <c:invertIfNegative val="0"/>
          <c:cat>
            <c:multiLvlStrRef>
              <c:f>Лист1!$B$3:$K$4</c:f>
              <c:multiLvlStrCache>
                <c:ptCount val="10"/>
                <c:lvl>
                  <c:pt idx="0">
                    <c:v>матем</c:v>
                  </c:pt>
                  <c:pt idx="1">
                    <c:v>русс.яз</c:v>
                  </c:pt>
                  <c:pt idx="2">
                    <c:v>чтение</c:v>
                  </c:pt>
                  <c:pt idx="3">
                    <c:v>информ</c:v>
                  </c:pt>
                  <c:pt idx="4">
                    <c:v>англ.яз</c:v>
                  </c:pt>
                  <c:pt idx="5">
                    <c:v>окр.мир</c:v>
                  </c:pt>
                  <c:pt idx="6">
                    <c:v>физкульт</c:v>
                  </c:pt>
                  <c:pt idx="7">
                    <c:v>технолог</c:v>
                  </c:pt>
                  <c:pt idx="8">
                    <c:v>изо</c:v>
                  </c:pt>
                  <c:pt idx="9">
                    <c:v>музыка</c:v>
                  </c:pt>
                </c:lvl>
                <c:lvl>
                  <c:pt idx="2">
                    <c:v>1 четверть</c:v>
                  </c:pt>
                </c:lvl>
              </c:multiLvlStrCache>
            </c:multiLvlStrRef>
          </c:cat>
          <c:val>
            <c:numRef>
              <c:f>Лист1!$B$8:$K$8</c:f>
              <c:numCache>
                <c:formatCode>General</c:formatCode>
                <c:ptCount val="10"/>
                <c:pt idx="0">
                  <c:v>4</c:v>
                </c:pt>
                <c:pt idx="1">
                  <c:v>4</c:v>
                </c:pt>
                <c:pt idx="2">
                  <c:v>1</c:v>
                </c:pt>
              </c:numCache>
            </c:numRef>
          </c:val>
        </c:ser>
        <c:ser>
          <c:idx val="4"/>
          <c:order val="4"/>
          <c:tx>
            <c:strRef>
              <c:f>Лист1!$A$9</c:f>
              <c:strCache>
                <c:ptCount val="1"/>
                <c:pt idx="0">
                  <c:v>"2"</c:v>
                </c:pt>
              </c:strCache>
            </c:strRef>
          </c:tx>
          <c:invertIfNegative val="0"/>
          <c:cat>
            <c:multiLvlStrRef>
              <c:f>Лист1!$B$3:$K$4</c:f>
              <c:multiLvlStrCache>
                <c:ptCount val="10"/>
                <c:lvl>
                  <c:pt idx="0">
                    <c:v>матем</c:v>
                  </c:pt>
                  <c:pt idx="1">
                    <c:v>русс.яз</c:v>
                  </c:pt>
                  <c:pt idx="2">
                    <c:v>чтение</c:v>
                  </c:pt>
                  <c:pt idx="3">
                    <c:v>информ</c:v>
                  </c:pt>
                  <c:pt idx="4">
                    <c:v>англ.яз</c:v>
                  </c:pt>
                  <c:pt idx="5">
                    <c:v>окр.мир</c:v>
                  </c:pt>
                  <c:pt idx="6">
                    <c:v>физкульт</c:v>
                  </c:pt>
                  <c:pt idx="7">
                    <c:v>технолог</c:v>
                  </c:pt>
                  <c:pt idx="8">
                    <c:v>изо</c:v>
                  </c:pt>
                  <c:pt idx="9">
                    <c:v>музыка</c:v>
                  </c:pt>
                </c:lvl>
                <c:lvl>
                  <c:pt idx="2">
                    <c:v>1 четверть</c:v>
                  </c:pt>
                </c:lvl>
              </c:multiLvlStrCache>
            </c:multiLvlStrRef>
          </c:cat>
          <c:val>
            <c:numRef>
              <c:f>Лист1!$B$9:$K$9</c:f>
              <c:numCache>
                <c:formatCode>General</c:formatCode>
                <c:ptCount val="10"/>
              </c:numCache>
            </c:numRef>
          </c:val>
        </c:ser>
        <c:ser>
          <c:idx val="5"/>
          <c:order val="5"/>
          <c:tx>
            <c:strRef>
              <c:f>Лист1!$A$10</c:f>
              <c:strCache>
                <c:ptCount val="1"/>
                <c:pt idx="0">
                  <c:v>%успев</c:v>
                </c:pt>
              </c:strCache>
            </c:strRef>
          </c:tx>
          <c:invertIfNegative val="0"/>
          <c:cat>
            <c:multiLvlStrRef>
              <c:f>Лист1!$B$3:$K$4</c:f>
              <c:multiLvlStrCache>
                <c:ptCount val="10"/>
                <c:lvl>
                  <c:pt idx="0">
                    <c:v>матем</c:v>
                  </c:pt>
                  <c:pt idx="1">
                    <c:v>русс.яз</c:v>
                  </c:pt>
                  <c:pt idx="2">
                    <c:v>чтение</c:v>
                  </c:pt>
                  <c:pt idx="3">
                    <c:v>информ</c:v>
                  </c:pt>
                  <c:pt idx="4">
                    <c:v>англ.яз</c:v>
                  </c:pt>
                  <c:pt idx="5">
                    <c:v>окр.мир</c:v>
                  </c:pt>
                  <c:pt idx="6">
                    <c:v>физкульт</c:v>
                  </c:pt>
                  <c:pt idx="7">
                    <c:v>технолог</c:v>
                  </c:pt>
                  <c:pt idx="8">
                    <c:v>изо</c:v>
                  </c:pt>
                  <c:pt idx="9">
                    <c:v>музыка</c:v>
                  </c:pt>
                </c:lvl>
                <c:lvl>
                  <c:pt idx="2">
                    <c:v>1 четверть</c:v>
                  </c:pt>
                </c:lvl>
              </c:multiLvlStrCache>
            </c:multiLvlStrRef>
          </c:cat>
          <c:val>
            <c:numRef>
              <c:f>Лист1!$B$10:$K$10</c:f>
              <c:numCache>
                <c:formatCode>General</c:formatCode>
                <c:ptCount val="10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</c:numCache>
            </c:numRef>
          </c:val>
        </c:ser>
        <c:ser>
          <c:idx val="6"/>
          <c:order val="6"/>
          <c:tx>
            <c:strRef>
              <c:f>Лист1!$A$11</c:f>
              <c:strCache>
                <c:ptCount val="1"/>
                <c:pt idx="0">
                  <c:v>%качества</c:v>
                </c:pt>
              </c:strCache>
            </c:strRef>
          </c:tx>
          <c:invertIfNegative val="0"/>
          <c:cat>
            <c:multiLvlStrRef>
              <c:f>Лист1!$B$3:$K$4</c:f>
              <c:multiLvlStrCache>
                <c:ptCount val="10"/>
                <c:lvl>
                  <c:pt idx="0">
                    <c:v>матем</c:v>
                  </c:pt>
                  <c:pt idx="1">
                    <c:v>русс.яз</c:v>
                  </c:pt>
                  <c:pt idx="2">
                    <c:v>чтение</c:v>
                  </c:pt>
                  <c:pt idx="3">
                    <c:v>информ</c:v>
                  </c:pt>
                  <c:pt idx="4">
                    <c:v>англ.яз</c:v>
                  </c:pt>
                  <c:pt idx="5">
                    <c:v>окр.мир</c:v>
                  </c:pt>
                  <c:pt idx="6">
                    <c:v>физкульт</c:v>
                  </c:pt>
                  <c:pt idx="7">
                    <c:v>технолог</c:v>
                  </c:pt>
                  <c:pt idx="8">
                    <c:v>изо</c:v>
                  </c:pt>
                  <c:pt idx="9">
                    <c:v>музыка</c:v>
                  </c:pt>
                </c:lvl>
                <c:lvl>
                  <c:pt idx="2">
                    <c:v>1 четверть</c:v>
                  </c:pt>
                </c:lvl>
              </c:multiLvlStrCache>
            </c:multiLvlStrRef>
          </c:cat>
          <c:val>
            <c:numRef>
              <c:f>Лист1!$B$11:$K$11</c:f>
              <c:numCache>
                <c:formatCode>General</c:formatCode>
                <c:ptCount val="10"/>
                <c:pt idx="0">
                  <c:v>55</c:v>
                </c:pt>
                <c:pt idx="1">
                  <c:v>55</c:v>
                </c:pt>
                <c:pt idx="2">
                  <c:v>88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0938160"/>
        <c:axId val="210939728"/>
      </c:barChart>
      <c:catAx>
        <c:axId val="2109381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10939728"/>
        <c:crosses val="autoZero"/>
        <c:auto val="1"/>
        <c:lblAlgn val="ctr"/>
        <c:lblOffset val="100"/>
        <c:noMultiLvlLbl val="0"/>
      </c:catAx>
      <c:valAx>
        <c:axId val="2109397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09381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Успеваемость 4 "б" класса за 2 ч.</a:t>
            </a:r>
          </a:p>
        </c:rich>
      </c:tx>
      <c:layout>
        <c:manualLayout>
          <c:xMode val="edge"/>
          <c:yMode val="edge"/>
          <c:x val="0.27819782608695653"/>
          <c:y val="3.6609014675052412E-2"/>
        </c:manualLayout>
      </c:layout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multiLvlStrRef>
              <c:f>Лист1!$L$3:$U$4</c:f>
              <c:multiLvlStrCache>
                <c:ptCount val="10"/>
                <c:lvl>
                  <c:pt idx="0">
                    <c:v>матем</c:v>
                  </c:pt>
                  <c:pt idx="1">
                    <c:v>русс.яз</c:v>
                  </c:pt>
                  <c:pt idx="2">
                    <c:v>чтение</c:v>
                  </c:pt>
                  <c:pt idx="3">
                    <c:v>информ</c:v>
                  </c:pt>
                  <c:pt idx="4">
                    <c:v>англ.яз</c:v>
                  </c:pt>
                  <c:pt idx="5">
                    <c:v>окр.мир</c:v>
                  </c:pt>
                  <c:pt idx="6">
                    <c:v>физкульт</c:v>
                  </c:pt>
                  <c:pt idx="7">
                    <c:v>технолог</c:v>
                  </c:pt>
                  <c:pt idx="8">
                    <c:v>изо</c:v>
                  </c:pt>
                  <c:pt idx="9">
                    <c:v>музыка</c:v>
                  </c:pt>
                </c:lvl>
                <c:lvl>
                  <c:pt idx="0">
                    <c:v>2 четверть</c:v>
                  </c:pt>
                </c:lvl>
              </c:multiLvlStrCache>
            </c:multiLvlStrRef>
          </c:cat>
          <c:val>
            <c:numRef>
              <c:f>Лист1!$L$5:$U$5</c:f>
              <c:numCache>
                <c:formatCode>General</c:formatCode>
                <c:ptCount val="10"/>
                <c:pt idx="0">
                  <c:v>9</c:v>
                </c:pt>
                <c:pt idx="1">
                  <c:v>9</c:v>
                </c:pt>
                <c:pt idx="2">
                  <c:v>9</c:v>
                </c:pt>
                <c:pt idx="3">
                  <c:v>8</c:v>
                </c:pt>
                <c:pt idx="4">
                  <c:v>8</c:v>
                </c:pt>
                <c:pt idx="5">
                  <c:v>9</c:v>
                </c:pt>
                <c:pt idx="6">
                  <c:v>8</c:v>
                </c:pt>
                <c:pt idx="7">
                  <c:v>8</c:v>
                </c:pt>
                <c:pt idx="8">
                  <c:v>8</c:v>
                </c:pt>
                <c:pt idx="9">
                  <c:v>8</c:v>
                </c:pt>
              </c:numCache>
            </c:numRef>
          </c:val>
        </c:ser>
        <c:ser>
          <c:idx val="1"/>
          <c:order val="1"/>
          <c:invertIfNegative val="0"/>
          <c:cat>
            <c:multiLvlStrRef>
              <c:f>Лист1!$L$3:$U$4</c:f>
              <c:multiLvlStrCache>
                <c:ptCount val="10"/>
                <c:lvl>
                  <c:pt idx="0">
                    <c:v>матем</c:v>
                  </c:pt>
                  <c:pt idx="1">
                    <c:v>русс.яз</c:v>
                  </c:pt>
                  <c:pt idx="2">
                    <c:v>чтение</c:v>
                  </c:pt>
                  <c:pt idx="3">
                    <c:v>информ</c:v>
                  </c:pt>
                  <c:pt idx="4">
                    <c:v>англ.яз</c:v>
                  </c:pt>
                  <c:pt idx="5">
                    <c:v>окр.мир</c:v>
                  </c:pt>
                  <c:pt idx="6">
                    <c:v>физкульт</c:v>
                  </c:pt>
                  <c:pt idx="7">
                    <c:v>технолог</c:v>
                  </c:pt>
                  <c:pt idx="8">
                    <c:v>изо</c:v>
                  </c:pt>
                  <c:pt idx="9">
                    <c:v>музыка</c:v>
                  </c:pt>
                </c:lvl>
                <c:lvl>
                  <c:pt idx="0">
                    <c:v>2 четверть</c:v>
                  </c:pt>
                </c:lvl>
              </c:multiLvlStrCache>
            </c:multiLvlStrRef>
          </c:cat>
          <c:val>
            <c:numRef>
              <c:f>Лист1!$L$6:$U$6</c:f>
              <c:numCache>
                <c:formatCode>General</c:formatCode>
                <c:ptCount val="10"/>
                <c:pt idx="0">
                  <c:v>4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2</c:v>
                </c:pt>
                <c:pt idx="5">
                  <c:v>4</c:v>
                </c:pt>
                <c:pt idx="6">
                  <c:v>4</c:v>
                </c:pt>
                <c:pt idx="7">
                  <c:v>5</c:v>
                </c:pt>
                <c:pt idx="8">
                  <c:v>7</c:v>
                </c:pt>
                <c:pt idx="9">
                  <c:v>5</c:v>
                </c:pt>
              </c:numCache>
            </c:numRef>
          </c:val>
        </c:ser>
        <c:ser>
          <c:idx val="2"/>
          <c:order val="2"/>
          <c:invertIfNegative val="0"/>
          <c:cat>
            <c:multiLvlStrRef>
              <c:f>Лист1!$L$3:$U$4</c:f>
              <c:multiLvlStrCache>
                <c:ptCount val="10"/>
                <c:lvl>
                  <c:pt idx="0">
                    <c:v>матем</c:v>
                  </c:pt>
                  <c:pt idx="1">
                    <c:v>русс.яз</c:v>
                  </c:pt>
                  <c:pt idx="2">
                    <c:v>чтение</c:v>
                  </c:pt>
                  <c:pt idx="3">
                    <c:v>информ</c:v>
                  </c:pt>
                  <c:pt idx="4">
                    <c:v>англ.яз</c:v>
                  </c:pt>
                  <c:pt idx="5">
                    <c:v>окр.мир</c:v>
                  </c:pt>
                  <c:pt idx="6">
                    <c:v>физкульт</c:v>
                  </c:pt>
                  <c:pt idx="7">
                    <c:v>технолог</c:v>
                  </c:pt>
                  <c:pt idx="8">
                    <c:v>изо</c:v>
                  </c:pt>
                  <c:pt idx="9">
                    <c:v>музыка</c:v>
                  </c:pt>
                </c:lvl>
                <c:lvl>
                  <c:pt idx="0">
                    <c:v>2 четверть</c:v>
                  </c:pt>
                </c:lvl>
              </c:multiLvlStrCache>
            </c:multiLvlStrRef>
          </c:cat>
          <c:val>
            <c:numRef>
              <c:f>Лист1!$L$7:$U$7</c:f>
              <c:numCache>
                <c:formatCode>General</c:formatCode>
                <c:ptCount val="10"/>
                <c:pt idx="0">
                  <c:v>4</c:v>
                </c:pt>
                <c:pt idx="1">
                  <c:v>4</c:v>
                </c:pt>
                <c:pt idx="2">
                  <c:v>5</c:v>
                </c:pt>
                <c:pt idx="3">
                  <c:v>4</c:v>
                </c:pt>
                <c:pt idx="4">
                  <c:v>3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  <c:pt idx="8">
                  <c:v>1</c:v>
                </c:pt>
                <c:pt idx="9">
                  <c:v>3</c:v>
                </c:pt>
              </c:numCache>
            </c:numRef>
          </c:val>
        </c:ser>
        <c:ser>
          <c:idx val="3"/>
          <c:order val="3"/>
          <c:invertIfNegative val="0"/>
          <c:cat>
            <c:multiLvlStrRef>
              <c:f>Лист1!$L$3:$U$4</c:f>
              <c:multiLvlStrCache>
                <c:ptCount val="10"/>
                <c:lvl>
                  <c:pt idx="0">
                    <c:v>матем</c:v>
                  </c:pt>
                  <c:pt idx="1">
                    <c:v>русс.яз</c:v>
                  </c:pt>
                  <c:pt idx="2">
                    <c:v>чтение</c:v>
                  </c:pt>
                  <c:pt idx="3">
                    <c:v>информ</c:v>
                  </c:pt>
                  <c:pt idx="4">
                    <c:v>англ.яз</c:v>
                  </c:pt>
                  <c:pt idx="5">
                    <c:v>окр.мир</c:v>
                  </c:pt>
                  <c:pt idx="6">
                    <c:v>физкульт</c:v>
                  </c:pt>
                  <c:pt idx="7">
                    <c:v>технолог</c:v>
                  </c:pt>
                  <c:pt idx="8">
                    <c:v>изо</c:v>
                  </c:pt>
                  <c:pt idx="9">
                    <c:v>музыка</c:v>
                  </c:pt>
                </c:lvl>
                <c:lvl>
                  <c:pt idx="0">
                    <c:v>2 четверть</c:v>
                  </c:pt>
                </c:lvl>
              </c:multiLvlStrCache>
            </c:multiLvlStrRef>
          </c:cat>
          <c:val>
            <c:numRef>
              <c:f>Лист1!$L$8:$U$8</c:f>
              <c:numCache>
                <c:formatCode>General</c:formatCode>
                <c:ptCount val="10"/>
                <c:pt idx="0">
                  <c:v>1</c:v>
                </c:pt>
                <c:pt idx="1">
                  <c:v>3</c:v>
                </c:pt>
                <c:pt idx="2">
                  <c:v>1</c:v>
                </c:pt>
                <c:pt idx="4">
                  <c:v>3</c:v>
                </c:pt>
              </c:numCache>
            </c:numRef>
          </c:val>
        </c:ser>
        <c:ser>
          <c:idx val="4"/>
          <c:order val="4"/>
          <c:invertIfNegative val="0"/>
          <c:cat>
            <c:multiLvlStrRef>
              <c:f>Лист1!$L$3:$U$4</c:f>
              <c:multiLvlStrCache>
                <c:ptCount val="10"/>
                <c:lvl>
                  <c:pt idx="0">
                    <c:v>матем</c:v>
                  </c:pt>
                  <c:pt idx="1">
                    <c:v>русс.яз</c:v>
                  </c:pt>
                  <c:pt idx="2">
                    <c:v>чтение</c:v>
                  </c:pt>
                  <c:pt idx="3">
                    <c:v>информ</c:v>
                  </c:pt>
                  <c:pt idx="4">
                    <c:v>англ.яз</c:v>
                  </c:pt>
                  <c:pt idx="5">
                    <c:v>окр.мир</c:v>
                  </c:pt>
                  <c:pt idx="6">
                    <c:v>физкульт</c:v>
                  </c:pt>
                  <c:pt idx="7">
                    <c:v>технолог</c:v>
                  </c:pt>
                  <c:pt idx="8">
                    <c:v>изо</c:v>
                  </c:pt>
                  <c:pt idx="9">
                    <c:v>музыка</c:v>
                  </c:pt>
                </c:lvl>
                <c:lvl>
                  <c:pt idx="0">
                    <c:v>2 четверть</c:v>
                  </c:pt>
                </c:lvl>
              </c:multiLvlStrCache>
            </c:multiLvlStrRef>
          </c:cat>
          <c:val>
            <c:numRef>
              <c:f>Лист1!$L$9:$U$9</c:f>
              <c:numCache>
                <c:formatCode>General</c:formatCode>
                <c:ptCount val="10"/>
              </c:numCache>
            </c:numRef>
          </c:val>
        </c:ser>
        <c:ser>
          <c:idx val="5"/>
          <c:order val="5"/>
          <c:invertIfNegative val="0"/>
          <c:cat>
            <c:multiLvlStrRef>
              <c:f>Лист1!$L$3:$U$4</c:f>
              <c:multiLvlStrCache>
                <c:ptCount val="10"/>
                <c:lvl>
                  <c:pt idx="0">
                    <c:v>матем</c:v>
                  </c:pt>
                  <c:pt idx="1">
                    <c:v>русс.яз</c:v>
                  </c:pt>
                  <c:pt idx="2">
                    <c:v>чтение</c:v>
                  </c:pt>
                  <c:pt idx="3">
                    <c:v>информ</c:v>
                  </c:pt>
                  <c:pt idx="4">
                    <c:v>англ.яз</c:v>
                  </c:pt>
                  <c:pt idx="5">
                    <c:v>окр.мир</c:v>
                  </c:pt>
                  <c:pt idx="6">
                    <c:v>физкульт</c:v>
                  </c:pt>
                  <c:pt idx="7">
                    <c:v>технолог</c:v>
                  </c:pt>
                  <c:pt idx="8">
                    <c:v>изо</c:v>
                  </c:pt>
                  <c:pt idx="9">
                    <c:v>музыка</c:v>
                  </c:pt>
                </c:lvl>
                <c:lvl>
                  <c:pt idx="0">
                    <c:v>2 четверть</c:v>
                  </c:pt>
                </c:lvl>
              </c:multiLvlStrCache>
            </c:multiLvlStrRef>
          </c:cat>
          <c:val>
            <c:numRef>
              <c:f>Лист1!$L$10:$U$10</c:f>
              <c:numCache>
                <c:formatCode>General</c:formatCode>
                <c:ptCount val="10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</c:numCache>
            </c:numRef>
          </c:val>
        </c:ser>
        <c:ser>
          <c:idx val="6"/>
          <c:order val="6"/>
          <c:invertIfNegative val="0"/>
          <c:cat>
            <c:multiLvlStrRef>
              <c:f>Лист1!$L$3:$U$4</c:f>
              <c:multiLvlStrCache>
                <c:ptCount val="10"/>
                <c:lvl>
                  <c:pt idx="0">
                    <c:v>матем</c:v>
                  </c:pt>
                  <c:pt idx="1">
                    <c:v>русс.яз</c:v>
                  </c:pt>
                  <c:pt idx="2">
                    <c:v>чтение</c:v>
                  </c:pt>
                  <c:pt idx="3">
                    <c:v>информ</c:v>
                  </c:pt>
                  <c:pt idx="4">
                    <c:v>англ.яз</c:v>
                  </c:pt>
                  <c:pt idx="5">
                    <c:v>окр.мир</c:v>
                  </c:pt>
                  <c:pt idx="6">
                    <c:v>физкульт</c:v>
                  </c:pt>
                  <c:pt idx="7">
                    <c:v>технолог</c:v>
                  </c:pt>
                  <c:pt idx="8">
                    <c:v>изо</c:v>
                  </c:pt>
                  <c:pt idx="9">
                    <c:v>музыка</c:v>
                  </c:pt>
                </c:lvl>
                <c:lvl>
                  <c:pt idx="0">
                    <c:v>2 четверть</c:v>
                  </c:pt>
                </c:lvl>
              </c:multiLvlStrCache>
            </c:multiLvlStrRef>
          </c:cat>
          <c:val>
            <c:numRef>
              <c:f>Лист1!$L$11:$U$11</c:f>
              <c:numCache>
                <c:formatCode>General</c:formatCode>
                <c:ptCount val="10"/>
                <c:pt idx="0">
                  <c:v>88</c:v>
                </c:pt>
                <c:pt idx="1">
                  <c:v>66</c:v>
                </c:pt>
                <c:pt idx="2">
                  <c:v>88</c:v>
                </c:pt>
                <c:pt idx="3">
                  <c:v>100</c:v>
                </c:pt>
                <c:pt idx="4">
                  <c:v>66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66127688"/>
        <c:axId val="266121808"/>
      </c:barChart>
      <c:catAx>
        <c:axId val="2661276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66121808"/>
        <c:crosses val="autoZero"/>
        <c:auto val="1"/>
        <c:lblAlgn val="ctr"/>
        <c:lblOffset val="100"/>
        <c:noMultiLvlLbl val="0"/>
      </c:catAx>
      <c:valAx>
        <c:axId val="2661218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661276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Успеваемость 4 "б" класса</a:t>
            </a:r>
            <a:r>
              <a:rPr lang="ru-RU" baseline="0"/>
              <a:t> </a:t>
            </a:r>
            <a:r>
              <a:rPr lang="ru-RU"/>
              <a:t>за 1 ч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8.16843176604653E-2"/>
          <c:y val="0.11587791120262557"/>
          <c:w val="0.72142929982466164"/>
          <c:h val="0.6587841736669156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Лист1!$A$5</c:f>
              <c:strCache>
                <c:ptCount val="1"/>
                <c:pt idx="0">
                  <c:v>кол-во уч-ся</c:v>
                </c:pt>
              </c:strCache>
            </c:strRef>
          </c:tx>
          <c:invertIfNegative val="0"/>
          <c:cat>
            <c:multiLvlStrRef>
              <c:f>Лист1!$B$3:$K$4</c:f>
              <c:multiLvlStrCache>
                <c:ptCount val="10"/>
                <c:lvl>
                  <c:pt idx="0">
                    <c:v>матем</c:v>
                  </c:pt>
                  <c:pt idx="1">
                    <c:v>русс.яз</c:v>
                  </c:pt>
                  <c:pt idx="2">
                    <c:v>чтение</c:v>
                  </c:pt>
                  <c:pt idx="3">
                    <c:v>информ</c:v>
                  </c:pt>
                  <c:pt idx="4">
                    <c:v>англ.яз</c:v>
                  </c:pt>
                  <c:pt idx="5">
                    <c:v>окр.мир</c:v>
                  </c:pt>
                  <c:pt idx="6">
                    <c:v>физкульт</c:v>
                  </c:pt>
                  <c:pt idx="7">
                    <c:v>технолог</c:v>
                  </c:pt>
                  <c:pt idx="8">
                    <c:v>изо</c:v>
                  </c:pt>
                  <c:pt idx="9">
                    <c:v>музыка</c:v>
                  </c:pt>
                </c:lvl>
                <c:lvl>
                  <c:pt idx="2">
                    <c:v>1 четверть</c:v>
                  </c:pt>
                </c:lvl>
              </c:multiLvlStrCache>
            </c:multiLvlStrRef>
          </c:cat>
          <c:val>
            <c:numRef>
              <c:f>Лист1!$B$5:$K$5</c:f>
              <c:numCache>
                <c:formatCode>General</c:formatCode>
                <c:ptCount val="10"/>
                <c:pt idx="0">
                  <c:v>9</c:v>
                </c:pt>
                <c:pt idx="1">
                  <c:v>9</c:v>
                </c:pt>
                <c:pt idx="2">
                  <c:v>9</c:v>
                </c:pt>
                <c:pt idx="3">
                  <c:v>8</c:v>
                </c:pt>
                <c:pt idx="4">
                  <c:v>8</c:v>
                </c:pt>
                <c:pt idx="5">
                  <c:v>9</c:v>
                </c:pt>
                <c:pt idx="6">
                  <c:v>8</c:v>
                </c:pt>
                <c:pt idx="7">
                  <c:v>8</c:v>
                </c:pt>
                <c:pt idx="8">
                  <c:v>8</c:v>
                </c:pt>
                <c:pt idx="9">
                  <c:v>8</c:v>
                </c:pt>
              </c:numCache>
            </c:numRef>
          </c:val>
        </c:ser>
        <c:ser>
          <c:idx val="1"/>
          <c:order val="1"/>
          <c:tx>
            <c:strRef>
              <c:f>Лист1!$A$6</c:f>
              <c:strCache>
                <c:ptCount val="1"/>
                <c:pt idx="0">
                  <c:v>"5"</c:v>
                </c:pt>
              </c:strCache>
            </c:strRef>
          </c:tx>
          <c:invertIfNegative val="0"/>
          <c:cat>
            <c:multiLvlStrRef>
              <c:f>Лист1!$B$3:$K$4</c:f>
              <c:multiLvlStrCache>
                <c:ptCount val="10"/>
                <c:lvl>
                  <c:pt idx="0">
                    <c:v>матем</c:v>
                  </c:pt>
                  <c:pt idx="1">
                    <c:v>русс.яз</c:v>
                  </c:pt>
                  <c:pt idx="2">
                    <c:v>чтение</c:v>
                  </c:pt>
                  <c:pt idx="3">
                    <c:v>информ</c:v>
                  </c:pt>
                  <c:pt idx="4">
                    <c:v>англ.яз</c:v>
                  </c:pt>
                  <c:pt idx="5">
                    <c:v>окр.мир</c:v>
                  </c:pt>
                  <c:pt idx="6">
                    <c:v>физкульт</c:v>
                  </c:pt>
                  <c:pt idx="7">
                    <c:v>технолог</c:v>
                  </c:pt>
                  <c:pt idx="8">
                    <c:v>изо</c:v>
                  </c:pt>
                  <c:pt idx="9">
                    <c:v>музыка</c:v>
                  </c:pt>
                </c:lvl>
                <c:lvl>
                  <c:pt idx="2">
                    <c:v>1 четверть</c:v>
                  </c:pt>
                </c:lvl>
              </c:multiLvlStrCache>
            </c:multiLvlStrRef>
          </c:cat>
          <c:val>
            <c:numRef>
              <c:f>Лист1!$B$6:$K$6</c:f>
              <c:numCache>
                <c:formatCode>General</c:formatCode>
                <c:ptCount val="10"/>
                <c:pt idx="0">
                  <c:v>3</c:v>
                </c:pt>
                <c:pt idx="1">
                  <c:v>2</c:v>
                </c:pt>
                <c:pt idx="2">
                  <c:v>2</c:v>
                </c:pt>
                <c:pt idx="3">
                  <c:v>4</c:v>
                </c:pt>
                <c:pt idx="4">
                  <c:v>2</c:v>
                </c:pt>
                <c:pt idx="5">
                  <c:v>3</c:v>
                </c:pt>
                <c:pt idx="6">
                  <c:v>1</c:v>
                </c:pt>
                <c:pt idx="7">
                  <c:v>8</c:v>
                </c:pt>
                <c:pt idx="8">
                  <c:v>6</c:v>
                </c:pt>
                <c:pt idx="9">
                  <c:v>7</c:v>
                </c:pt>
              </c:numCache>
            </c:numRef>
          </c:val>
        </c:ser>
        <c:ser>
          <c:idx val="2"/>
          <c:order val="2"/>
          <c:tx>
            <c:strRef>
              <c:f>Лист1!$A$7</c:f>
              <c:strCache>
                <c:ptCount val="1"/>
                <c:pt idx="0">
                  <c:v>"4"</c:v>
                </c:pt>
              </c:strCache>
            </c:strRef>
          </c:tx>
          <c:invertIfNegative val="0"/>
          <c:cat>
            <c:multiLvlStrRef>
              <c:f>Лист1!$B$3:$K$4</c:f>
              <c:multiLvlStrCache>
                <c:ptCount val="10"/>
                <c:lvl>
                  <c:pt idx="0">
                    <c:v>матем</c:v>
                  </c:pt>
                  <c:pt idx="1">
                    <c:v>русс.яз</c:v>
                  </c:pt>
                  <c:pt idx="2">
                    <c:v>чтение</c:v>
                  </c:pt>
                  <c:pt idx="3">
                    <c:v>информ</c:v>
                  </c:pt>
                  <c:pt idx="4">
                    <c:v>англ.яз</c:v>
                  </c:pt>
                  <c:pt idx="5">
                    <c:v>окр.мир</c:v>
                  </c:pt>
                  <c:pt idx="6">
                    <c:v>физкульт</c:v>
                  </c:pt>
                  <c:pt idx="7">
                    <c:v>технолог</c:v>
                  </c:pt>
                  <c:pt idx="8">
                    <c:v>изо</c:v>
                  </c:pt>
                  <c:pt idx="9">
                    <c:v>музыка</c:v>
                  </c:pt>
                </c:lvl>
                <c:lvl>
                  <c:pt idx="2">
                    <c:v>1 четверть</c:v>
                  </c:pt>
                </c:lvl>
              </c:multiLvlStrCache>
            </c:multiLvlStrRef>
          </c:cat>
          <c:val>
            <c:numRef>
              <c:f>Лист1!$B$7:$K$7</c:f>
              <c:numCache>
                <c:formatCode>General</c:formatCode>
                <c:ptCount val="10"/>
                <c:pt idx="0">
                  <c:v>2</c:v>
                </c:pt>
                <c:pt idx="1">
                  <c:v>3</c:v>
                </c:pt>
                <c:pt idx="2">
                  <c:v>6</c:v>
                </c:pt>
                <c:pt idx="3">
                  <c:v>4</c:v>
                </c:pt>
                <c:pt idx="4">
                  <c:v>6</c:v>
                </c:pt>
                <c:pt idx="5">
                  <c:v>6</c:v>
                </c:pt>
                <c:pt idx="6">
                  <c:v>7</c:v>
                </c:pt>
                <c:pt idx="8">
                  <c:v>2</c:v>
                </c:pt>
                <c:pt idx="9">
                  <c:v>1</c:v>
                </c:pt>
              </c:numCache>
            </c:numRef>
          </c:val>
        </c:ser>
        <c:ser>
          <c:idx val="3"/>
          <c:order val="3"/>
          <c:tx>
            <c:strRef>
              <c:f>Лист1!$A$8</c:f>
              <c:strCache>
                <c:ptCount val="1"/>
                <c:pt idx="0">
                  <c:v>"3"</c:v>
                </c:pt>
              </c:strCache>
            </c:strRef>
          </c:tx>
          <c:invertIfNegative val="0"/>
          <c:cat>
            <c:multiLvlStrRef>
              <c:f>Лист1!$B$3:$K$4</c:f>
              <c:multiLvlStrCache>
                <c:ptCount val="10"/>
                <c:lvl>
                  <c:pt idx="0">
                    <c:v>матем</c:v>
                  </c:pt>
                  <c:pt idx="1">
                    <c:v>русс.яз</c:v>
                  </c:pt>
                  <c:pt idx="2">
                    <c:v>чтение</c:v>
                  </c:pt>
                  <c:pt idx="3">
                    <c:v>информ</c:v>
                  </c:pt>
                  <c:pt idx="4">
                    <c:v>англ.яз</c:v>
                  </c:pt>
                  <c:pt idx="5">
                    <c:v>окр.мир</c:v>
                  </c:pt>
                  <c:pt idx="6">
                    <c:v>физкульт</c:v>
                  </c:pt>
                  <c:pt idx="7">
                    <c:v>технолог</c:v>
                  </c:pt>
                  <c:pt idx="8">
                    <c:v>изо</c:v>
                  </c:pt>
                  <c:pt idx="9">
                    <c:v>музыка</c:v>
                  </c:pt>
                </c:lvl>
                <c:lvl>
                  <c:pt idx="2">
                    <c:v>1 четверть</c:v>
                  </c:pt>
                </c:lvl>
              </c:multiLvlStrCache>
            </c:multiLvlStrRef>
          </c:cat>
          <c:val>
            <c:numRef>
              <c:f>Лист1!$B$8:$K$8</c:f>
              <c:numCache>
                <c:formatCode>General</c:formatCode>
                <c:ptCount val="10"/>
                <c:pt idx="0">
                  <c:v>4</c:v>
                </c:pt>
                <c:pt idx="1">
                  <c:v>4</c:v>
                </c:pt>
                <c:pt idx="2">
                  <c:v>1</c:v>
                </c:pt>
              </c:numCache>
            </c:numRef>
          </c:val>
        </c:ser>
        <c:ser>
          <c:idx val="4"/>
          <c:order val="4"/>
          <c:tx>
            <c:strRef>
              <c:f>Лист1!$A$9</c:f>
              <c:strCache>
                <c:ptCount val="1"/>
                <c:pt idx="0">
                  <c:v>"2"</c:v>
                </c:pt>
              </c:strCache>
            </c:strRef>
          </c:tx>
          <c:invertIfNegative val="0"/>
          <c:cat>
            <c:multiLvlStrRef>
              <c:f>Лист1!$B$3:$K$4</c:f>
              <c:multiLvlStrCache>
                <c:ptCount val="10"/>
                <c:lvl>
                  <c:pt idx="0">
                    <c:v>матем</c:v>
                  </c:pt>
                  <c:pt idx="1">
                    <c:v>русс.яз</c:v>
                  </c:pt>
                  <c:pt idx="2">
                    <c:v>чтение</c:v>
                  </c:pt>
                  <c:pt idx="3">
                    <c:v>информ</c:v>
                  </c:pt>
                  <c:pt idx="4">
                    <c:v>англ.яз</c:v>
                  </c:pt>
                  <c:pt idx="5">
                    <c:v>окр.мир</c:v>
                  </c:pt>
                  <c:pt idx="6">
                    <c:v>физкульт</c:v>
                  </c:pt>
                  <c:pt idx="7">
                    <c:v>технолог</c:v>
                  </c:pt>
                  <c:pt idx="8">
                    <c:v>изо</c:v>
                  </c:pt>
                  <c:pt idx="9">
                    <c:v>музыка</c:v>
                  </c:pt>
                </c:lvl>
                <c:lvl>
                  <c:pt idx="2">
                    <c:v>1 четверть</c:v>
                  </c:pt>
                </c:lvl>
              </c:multiLvlStrCache>
            </c:multiLvlStrRef>
          </c:cat>
          <c:val>
            <c:numRef>
              <c:f>Лист1!$B$9:$K$9</c:f>
              <c:numCache>
                <c:formatCode>General</c:formatCode>
                <c:ptCount val="10"/>
              </c:numCache>
            </c:numRef>
          </c:val>
        </c:ser>
        <c:ser>
          <c:idx val="5"/>
          <c:order val="5"/>
          <c:tx>
            <c:strRef>
              <c:f>Лист1!$A$10</c:f>
              <c:strCache>
                <c:ptCount val="1"/>
                <c:pt idx="0">
                  <c:v>%успев</c:v>
                </c:pt>
              </c:strCache>
            </c:strRef>
          </c:tx>
          <c:invertIfNegative val="0"/>
          <c:cat>
            <c:multiLvlStrRef>
              <c:f>Лист1!$B$3:$K$4</c:f>
              <c:multiLvlStrCache>
                <c:ptCount val="10"/>
                <c:lvl>
                  <c:pt idx="0">
                    <c:v>матем</c:v>
                  </c:pt>
                  <c:pt idx="1">
                    <c:v>русс.яз</c:v>
                  </c:pt>
                  <c:pt idx="2">
                    <c:v>чтение</c:v>
                  </c:pt>
                  <c:pt idx="3">
                    <c:v>информ</c:v>
                  </c:pt>
                  <c:pt idx="4">
                    <c:v>англ.яз</c:v>
                  </c:pt>
                  <c:pt idx="5">
                    <c:v>окр.мир</c:v>
                  </c:pt>
                  <c:pt idx="6">
                    <c:v>физкульт</c:v>
                  </c:pt>
                  <c:pt idx="7">
                    <c:v>технолог</c:v>
                  </c:pt>
                  <c:pt idx="8">
                    <c:v>изо</c:v>
                  </c:pt>
                  <c:pt idx="9">
                    <c:v>музыка</c:v>
                  </c:pt>
                </c:lvl>
                <c:lvl>
                  <c:pt idx="2">
                    <c:v>1 четверть</c:v>
                  </c:pt>
                </c:lvl>
              </c:multiLvlStrCache>
            </c:multiLvlStrRef>
          </c:cat>
          <c:val>
            <c:numRef>
              <c:f>Лист1!$B$10:$K$10</c:f>
              <c:numCache>
                <c:formatCode>General</c:formatCode>
                <c:ptCount val="10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</c:numCache>
            </c:numRef>
          </c:val>
        </c:ser>
        <c:ser>
          <c:idx val="6"/>
          <c:order val="6"/>
          <c:tx>
            <c:strRef>
              <c:f>Лист1!$A$11</c:f>
              <c:strCache>
                <c:ptCount val="1"/>
                <c:pt idx="0">
                  <c:v>%качества</c:v>
                </c:pt>
              </c:strCache>
            </c:strRef>
          </c:tx>
          <c:invertIfNegative val="0"/>
          <c:cat>
            <c:multiLvlStrRef>
              <c:f>Лист1!$B$3:$K$4</c:f>
              <c:multiLvlStrCache>
                <c:ptCount val="10"/>
                <c:lvl>
                  <c:pt idx="0">
                    <c:v>матем</c:v>
                  </c:pt>
                  <c:pt idx="1">
                    <c:v>русс.яз</c:v>
                  </c:pt>
                  <c:pt idx="2">
                    <c:v>чтение</c:v>
                  </c:pt>
                  <c:pt idx="3">
                    <c:v>информ</c:v>
                  </c:pt>
                  <c:pt idx="4">
                    <c:v>англ.яз</c:v>
                  </c:pt>
                  <c:pt idx="5">
                    <c:v>окр.мир</c:v>
                  </c:pt>
                  <c:pt idx="6">
                    <c:v>физкульт</c:v>
                  </c:pt>
                  <c:pt idx="7">
                    <c:v>технолог</c:v>
                  </c:pt>
                  <c:pt idx="8">
                    <c:v>изо</c:v>
                  </c:pt>
                  <c:pt idx="9">
                    <c:v>музыка</c:v>
                  </c:pt>
                </c:lvl>
                <c:lvl>
                  <c:pt idx="2">
                    <c:v>1 четверть</c:v>
                  </c:pt>
                </c:lvl>
              </c:multiLvlStrCache>
            </c:multiLvlStrRef>
          </c:cat>
          <c:val>
            <c:numRef>
              <c:f>Лист1!$B$11:$K$11</c:f>
              <c:numCache>
                <c:formatCode>General</c:formatCode>
                <c:ptCount val="10"/>
                <c:pt idx="0">
                  <c:v>55</c:v>
                </c:pt>
                <c:pt idx="1">
                  <c:v>55</c:v>
                </c:pt>
                <c:pt idx="2">
                  <c:v>88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66126512"/>
        <c:axId val="267461248"/>
      </c:barChart>
      <c:catAx>
        <c:axId val="2661265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67461248"/>
        <c:crosses val="autoZero"/>
        <c:auto val="1"/>
        <c:lblAlgn val="ctr"/>
        <c:lblOffset val="100"/>
        <c:noMultiLvlLbl val="0"/>
      </c:catAx>
      <c:valAx>
        <c:axId val="2674612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661265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197412595651487"/>
          <c:y val="0.31738789984430393"/>
          <c:w val="0.17802587404348511"/>
          <c:h val="0.40684733686838315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Успеваемость 4 "б" класса за 2 ч.</a:t>
            </a:r>
          </a:p>
        </c:rich>
      </c:tx>
      <c:layout>
        <c:manualLayout>
          <c:xMode val="edge"/>
          <c:yMode val="edge"/>
          <c:x val="0.23678477690288713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9.7363163461597943E-2"/>
          <c:y val="0.13532346920801522"/>
          <c:w val="0.84607752781884193"/>
          <c:h val="0.63933861566152606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multiLvlStrRef>
              <c:f>Лист1!$L$3:$U$4</c:f>
              <c:multiLvlStrCache>
                <c:ptCount val="10"/>
                <c:lvl>
                  <c:pt idx="0">
                    <c:v>матем</c:v>
                  </c:pt>
                  <c:pt idx="1">
                    <c:v>русс.яз</c:v>
                  </c:pt>
                  <c:pt idx="2">
                    <c:v>чтение</c:v>
                  </c:pt>
                  <c:pt idx="3">
                    <c:v>информ</c:v>
                  </c:pt>
                  <c:pt idx="4">
                    <c:v>англ.яз</c:v>
                  </c:pt>
                  <c:pt idx="5">
                    <c:v>окр.мир</c:v>
                  </c:pt>
                  <c:pt idx="6">
                    <c:v>физкульт</c:v>
                  </c:pt>
                  <c:pt idx="7">
                    <c:v>технолог</c:v>
                  </c:pt>
                  <c:pt idx="8">
                    <c:v>изо</c:v>
                  </c:pt>
                  <c:pt idx="9">
                    <c:v>музыка</c:v>
                  </c:pt>
                </c:lvl>
                <c:lvl>
                  <c:pt idx="0">
                    <c:v>2 четверть</c:v>
                  </c:pt>
                </c:lvl>
              </c:multiLvlStrCache>
            </c:multiLvlStrRef>
          </c:cat>
          <c:val>
            <c:numRef>
              <c:f>Лист1!$L$5:$U$5</c:f>
              <c:numCache>
                <c:formatCode>General</c:formatCode>
                <c:ptCount val="10"/>
                <c:pt idx="0">
                  <c:v>9</c:v>
                </c:pt>
                <c:pt idx="1">
                  <c:v>9</c:v>
                </c:pt>
                <c:pt idx="2">
                  <c:v>9</c:v>
                </c:pt>
                <c:pt idx="3">
                  <c:v>8</c:v>
                </c:pt>
                <c:pt idx="4">
                  <c:v>8</c:v>
                </c:pt>
                <c:pt idx="5">
                  <c:v>9</c:v>
                </c:pt>
                <c:pt idx="6">
                  <c:v>8</c:v>
                </c:pt>
                <c:pt idx="7">
                  <c:v>8</c:v>
                </c:pt>
                <c:pt idx="8">
                  <c:v>8</c:v>
                </c:pt>
                <c:pt idx="9">
                  <c:v>8</c:v>
                </c:pt>
              </c:numCache>
            </c:numRef>
          </c:val>
        </c:ser>
        <c:ser>
          <c:idx val="1"/>
          <c:order val="1"/>
          <c:invertIfNegative val="0"/>
          <c:cat>
            <c:multiLvlStrRef>
              <c:f>Лист1!$L$3:$U$4</c:f>
              <c:multiLvlStrCache>
                <c:ptCount val="10"/>
                <c:lvl>
                  <c:pt idx="0">
                    <c:v>матем</c:v>
                  </c:pt>
                  <c:pt idx="1">
                    <c:v>русс.яз</c:v>
                  </c:pt>
                  <c:pt idx="2">
                    <c:v>чтение</c:v>
                  </c:pt>
                  <c:pt idx="3">
                    <c:v>информ</c:v>
                  </c:pt>
                  <c:pt idx="4">
                    <c:v>англ.яз</c:v>
                  </c:pt>
                  <c:pt idx="5">
                    <c:v>окр.мир</c:v>
                  </c:pt>
                  <c:pt idx="6">
                    <c:v>физкульт</c:v>
                  </c:pt>
                  <c:pt idx="7">
                    <c:v>технолог</c:v>
                  </c:pt>
                  <c:pt idx="8">
                    <c:v>изо</c:v>
                  </c:pt>
                  <c:pt idx="9">
                    <c:v>музыка</c:v>
                  </c:pt>
                </c:lvl>
                <c:lvl>
                  <c:pt idx="0">
                    <c:v>2 четверть</c:v>
                  </c:pt>
                </c:lvl>
              </c:multiLvlStrCache>
            </c:multiLvlStrRef>
          </c:cat>
          <c:val>
            <c:numRef>
              <c:f>Лист1!$L$6:$U$6</c:f>
              <c:numCache>
                <c:formatCode>General</c:formatCode>
                <c:ptCount val="10"/>
                <c:pt idx="0">
                  <c:v>4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2</c:v>
                </c:pt>
                <c:pt idx="5">
                  <c:v>4</c:v>
                </c:pt>
                <c:pt idx="6">
                  <c:v>4</c:v>
                </c:pt>
                <c:pt idx="7">
                  <c:v>5</c:v>
                </c:pt>
                <c:pt idx="8">
                  <c:v>7</c:v>
                </c:pt>
                <c:pt idx="9">
                  <c:v>5</c:v>
                </c:pt>
              </c:numCache>
            </c:numRef>
          </c:val>
        </c:ser>
        <c:ser>
          <c:idx val="2"/>
          <c:order val="2"/>
          <c:invertIfNegative val="0"/>
          <c:cat>
            <c:multiLvlStrRef>
              <c:f>Лист1!$L$3:$U$4</c:f>
              <c:multiLvlStrCache>
                <c:ptCount val="10"/>
                <c:lvl>
                  <c:pt idx="0">
                    <c:v>матем</c:v>
                  </c:pt>
                  <c:pt idx="1">
                    <c:v>русс.яз</c:v>
                  </c:pt>
                  <c:pt idx="2">
                    <c:v>чтение</c:v>
                  </c:pt>
                  <c:pt idx="3">
                    <c:v>информ</c:v>
                  </c:pt>
                  <c:pt idx="4">
                    <c:v>англ.яз</c:v>
                  </c:pt>
                  <c:pt idx="5">
                    <c:v>окр.мир</c:v>
                  </c:pt>
                  <c:pt idx="6">
                    <c:v>физкульт</c:v>
                  </c:pt>
                  <c:pt idx="7">
                    <c:v>технолог</c:v>
                  </c:pt>
                  <c:pt idx="8">
                    <c:v>изо</c:v>
                  </c:pt>
                  <c:pt idx="9">
                    <c:v>музыка</c:v>
                  </c:pt>
                </c:lvl>
                <c:lvl>
                  <c:pt idx="0">
                    <c:v>2 четверть</c:v>
                  </c:pt>
                </c:lvl>
              </c:multiLvlStrCache>
            </c:multiLvlStrRef>
          </c:cat>
          <c:val>
            <c:numRef>
              <c:f>Лист1!$L$7:$U$7</c:f>
              <c:numCache>
                <c:formatCode>General</c:formatCode>
                <c:ptCount val="10"/>
                <c:pt idx="0">
                  <c:v>4</c:v>
                </c:pt>
                <c:pt idx="1">
                  <c:v>4</c:v>
                </c:pt>
                <c:pt idx="2">
                  <c:v>5</c:v>
                </c:pt>
                <c:pt idx="3">
                  <c:v>4</c:v>
                </c:pt>
                <c:pt idx="4">
                  <c:v>3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  <c:pt idx="8">
                  <c:v>1</c:v>
                </c:pt>
                <c:pt idx="9">
                  <c:v>3</c:v>
                </c:pt>
              </c:numCache>
            </c:numRef>
          </c:val>
        </c:ser>
        <c:ser>
          <c:idx val="3"/>
          <c:order val="3"/>
          <c:invertIfNegative val="0"/>
          <c:cat>
            <c:multiLvlStrRef>
              <c:f>Лист1!$L$3:$U$4</c:f>
              <c:multiLvlStrCache>
                <c:ptCount val="10"/>
                <c:lvl>
                  <c:pt idx="0">
                    <c:v>матем</c:v>
                  </c:pt>
                  <c:pt idx="1">
                    <c:v>русс.яз</c:v>
                  </c:pt>
                  <c:pt idx="2">
                    <c:v>чтение</c:v>
                  </c:pt>
                  <c:pt idx="3">
                    <c:v>информ</c:v>
                  </c:pt>
                  <c:pt idx="4">
                    <c:v>англ.яз</c:v>
                  </c:pt>
                  <c:pt idx="5">
                    <c:v>окр.мир</c:v>
                  </c:pt>
                  <c:pt idx="6">
                    <c:v>физкульт</c:v>
                  </c:pt>
                  <c:pt idx="7">
                    <c:v>технолог</c:v>
                  </c:pt>
                  <c:pt idx="8">
                    <c:v>изо</c:v>
                  </c:pt>
                  <c:pt idx="9">
                    <c:v>музыка</c:v>
                  </c:pt>
                </c:lvl>
                <c:lvl>
                  <c:pt idx="0">
                    <c:v>2 четверть</c:v>
                  </c:pt>
                </c:lvl>
              </c:multiLvlStrCache>
            </c:multiLvlStrRef>
          </c:cat>
          <c:val>
            <c:numRef>
              <c:f>Лист1!$L$8:$U$8</c:f>
              <c:numCache>
                <c:formatCode>General</c:formatCode>
                <c:ptCount val="10"/>
                <c:pt idx="0">
                  <c:v>1</c:v>
                </c:pt>
                <c:pt idx="1">
                  <c:v>3</c:v>
                </c:pt>
                <c:pt idx="2">
                  <c:v>1</c:v>
                </c:pt>
                <c:pt idx="4">
                  <c:v>3</c:v>
                </c:pt>
              </c:numCache>
            </c:numRef>
          </c:val>
        </c:ser>
        <c:ser>
          <c:idx val="4"/>
          <c:order val="4"/>
          <c:invertIfNegative val="0"/>
          <c:cat>
            <c:multiLvlStrRef>
              <c:f>Лист1!$L$3:$U$4</c:f>
              <c:multiLvlStrCache>
                <c:ptCount val="10"/>
                <c:lvl>
                  <c:pt idx="0">
                    <c:v>матем</c:v>
                  </c:pt>
                  <c:pt idx="1">
                    <c:v>русс.яз</c:v>
                  </c:pt>
                  <c:pt idx="2">
                    <c:v>чтение</c:v>
                  </c:pt>
                  <c:pt idx="3">
                    <c:v>информ</c:v>
                  </c:pt>
                  <c:pt idx="4">
                    <c:v>англ.яз</c:v>
                  </c:pt>
                  <c:pt idx="5">
                    <c:v>окр.мир</c:v>
                  </c:pt>
                  <c:pt idx="6">
                    <c:v>физкульт</c:v>
                  </c:pt>
                  <c:pt idx="7">
                    <c:v>технолог</c:v>
                  </c:pt>
                  <c:pt idx="8">
                    <c:v>изо</c:v>
                  </c:pt>
                  <c:pt idx="9">
                    <c:v>музыка</c:v>
                  </c:pt>
                </c:lvl>
                <c:lvl>
                  <c:pt idx="0">
                    <c:v>2 четверть</c:v>
                  </c:pt>
                </c:lvl>
              </c:multiLvlStrCache>
            </c:multiLvlStrRef>
          </c:cat>
          <c:val>
            <c:numRef>
              <c:f>Лист1!$L$9:$U$9</c:f>
              <c:numCache>
                <c:formatCode>General</c:formatCode>
                <c:ptCount val="10"/>
              </c:numCache>
            </c:numRef>
          </c:val>
        </c:ser>
        <c:ser>
          <c:idx val="5"/>
          <c:order val="5"/>
          <c:invertIfNegative val="0"/>
          <c:cat>
            <c:multiLvlStrRef>
              <c:f>Лист1!$L$3:$U$4</c:f>
              <c:multiLvlStrCache>
                <c:ptCount val="10"/>
                <c:lvl>
                  <c:pt idx="0">
                    <c:v>матем</c:v>
                  </c:pt>
                  <c:pt idx="1">
                    <c:v>русс.яз</c:v>
                  </c:pt>
                  <c:pt idx="2">
                    <c:v>чтение</c:v>
                  </c:pt>
                  <c:pt idx="3">
                    <c:v>информ</c:v>
                  </c:pt>
                  <c:pt idx="4">
                    <c:v>англ.яз</c:v>
                  </c:pt>
                  <c:pt idx="5">
                    <c:v>окр.мир</c:v>
                  </c:pt>
                  <c:pt idx="6">
                    <c:v>физкульт</c:v>
                  </c:pt>
                  <c:pt idx="7">
                    <c:v>технолог</c:v>
                  </c:pt>
                  <c:pt idx="8">
                    <c:v>изо</c:v>
                  </c:pt>
                  <c:pt idx="9">
                    <c:v>музыка</c:v>
                  </c:pt>
                </c:lvl>
                <c:lvl>
                  <c:pt idx="0">
                    <c:v>2 четверть</c:v>
                  </c:pt>
                </c:lvl>
              </c:multiLvlStrCache>
            </c:multiLvlStrRef>
          </c:cat>
          <c:val>
            <c:numRef>
              <c:f>Лист1!$L$10:$U$10</c:f>
              <c:numCache>
                <c:formatCode>General</c:formatCode>
                <c:ptCount val="10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</c:numCache>
            </c:numRef>
          </c:val>
        </c:ser>
        <c:ser>
          <c:idx val="6"/>
          <c:order val="6"/>
          <c:invertIfNegative val="0"/>
          <c:cat>
            <c:multiLvlStrRef>
              <c:f>Лист1!$L$3:$U$4</c:f>
              <c:multiLvlStrCache>
                <c:ptCount val="10"/>
                <c:lvl>
                  <c:pt idx="0">
                    <c:v>матем</c:v>
                  </c:pt>
                  <c:pt idx="1">
                    <c:v>русс.яз</c:v>
                  </c:pt>
                  <c:pt idx="2">
                    <c:v>чтение</c:v>
                  </c:pt>
                  <c:pt idx="3">
                    <c:v>информ</c:v>
                  </c:pt>
                  <c:pt idx="4">
                    <c:v>англ.яз</c:v>
                  </c:pt>
                  <c:pt idx="5">
                    <c:v>окр.мир</c:v>
                  </c:pt>
                  <c:pt idx="6">
                    <c:v>физкульт</c:v>
                  </c:pt>
                  <c:pt idx="7">
                    <c:v>технолог</c:v>
                  </c:pt>
                  <c:pt idx="8">
                    <c:v>изо</c:v>
                  </c:pt>
                  <c:pt idx="9">
                    <c:v>музыка</c:v>
                  </c:pt>
                </c:lvl>
                <c:lvl>
                  <c:pt idx="0">
                    <c:v>2 четверть</c:v>
                  </c:pt>
                </c:lvl>
              </c:multiLvlStrCache>
            </c:multiLvlStrRef>
          </c:cat>
          <c:val>
            <c:numRef>
              <c:f>Лист1!$L$11:$U$11</c:f>
              <c:numCache>
                <c:formatCode>General</c:formatCode>
                <c:ptCount val="10"/>
                <c:pt idx="0">
                  <c:v>88</c:v>
                </c:pt>
                <c:pt idx="1">
                  <c:v>66</c:v>
                </c:pt>
                <c:pt idx="2">
                  <c:v>88</c:v>
                </c:pt>
                <c:pt idx="3">
                  <c:v>100</c:v>
                </c:pt>
                <c:pt idx="4">
                  <c:v>66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67463600"/>
        <c:axId val="267468304"/>
      </c:barChart>
      <c:catAx>
        <c:axId val="2674636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67468304"/>
        <c:crosses val="autoZero"/>
        <c:auto val="1"/>
        <c:lblAlgn val="ctr"/>
        <c:lblOffset val="100"/>
        <c:noMultiLvlLbl val="0"/>
      </c:catAx>
      <c:valAx>
        <c:axId val="2674683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674636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A0FE-3268-4A07-894D-10FDB7E6FA09}" type="datetimeFigureOut">
              <a:rPr lang="ru-RU" smtClean="0"/>
              <a:t>31.07.2014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BC3D3-F0AC-4761-BC75-F1F82E75D8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864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A0FE-3268-4A07-894D-10FDB7E6FA09}" type="datetimeFigureOut">
              <a:rPr lang="ru-RU" smtClean="0"/>
              <a:t>31.07.2014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BC3D3-F0AC-4761-BC75-F1F82E75D8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5552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A0FE-3268-4A07-894D-10FDB7E6FA09}" type="datetimeFigureOut">
              <a:rPr lang="ru-RU" smtClean="0"/>
              <a:t>31.07.2014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BC3D3-F0AC-4761-BC75-F1F82E75D8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0834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A0FE-3268-4A07-894D-10FDB7E6FA09}" type="datetimeFigureOut">
              <a:rPr lang="ru-RU" smtClean="0"/>
              <a:t>31.07.2014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BC3D3-F0AC-4761-BC75-F1F82E75D8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3879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A0FE-3268-4A07-894D-10FDB7E6FA09}" type="datetimeFigureOut">
              <a:rPr lang="ru-RU" smtClean="0"/>
              <a:t>31.07.2014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BC3D3-F0AC-4761-BC75-F1F82E75D8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5782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A0FE-3268-4A07-894D-10FDB7E6FA09}" type="datetimeFigureOut">
              <a:rPr lang="ru-RU" smtClean="0"/>
              <a:t>31.07.2014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BC3D3-F0AC-4761-BC75-F1F82E75D8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5333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A0FE-3268-4A07-894D-10FDB7E6FA09}" type="datetimeFigureOut">
              <a:rPr lang="ru-RU" smtClean="0"/>
              <a:t>31.07.2014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BC3D3-F0AC-4761-BC75-F1F82E75D8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233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A0FE-3268-4A07-894D-10FDB7E6FA09}" type="datetimeFigureOut">
              <a:rPr lang="ru-RU" smtClean="0"/>
              <a:t>31.07.2014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BC3D3-F0AC-4761-BC75-F1F82E75D8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2413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A0FE-3268-4A07-894D-10FDB7E6FA09}" type="datetimeFigureOut">
              <a:rPr lang="ru-RU" smtClean="0"/>
              <a:t>31.07.2014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BC3D3-F0AC-4761-BC75-F1F82E75D8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7983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A0FE-3268-4A07-894D-10FDB7E6FA09}" type="datetimeFigureOut">
              <a:rPr lang="ru-RU" smtClean="0"/>
              <a:t>31.07.2014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BC3D3-F0AC-4761-BC75-F1F82E75D8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6409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A0FE-3268-4A07-894D-10FDB7E6FA09}" type="datetimeFigureOut">
              <a:rPr lang="ru-RU" smtClean="0"/>
              <a:t>31.07.2014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BC3D3-F0AC-4761-BC75-F1F82E75D8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7127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0A0FE-3268-4A07-894D-10FDB7E6FA09}" type="datetimeFigureOut">
              <a:rPr lang="ru-RU" smtClean="0"/>
              <a:t>31.07.2014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BC3D3-F0AC-4761-BC75-F1F82E75D8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7777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"/>
            <a:ext cx="8458200" cy="3600450"/>
          </a:xfrm>
        </p:spPr>
        <p:txBody>
          <a:bodyPr/>
          <a:lstStyle/>
          <a:p>
            <a:r>
              <a:rPr lang="ru-RU" dirty="0" smtClean="0"/>
              <a:t>Презентация :</a:t>
            </a:r>
            <a:br>
              <a:rPr lang="ru-RU" dirty="0" smtClean="0"/>
            </a:b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Мониторинг </a:t>
            </a:r>
            <a:r>
              <a:rPr lang="ru-RU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за первое полугодие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 «б» класс </a:t>
            </a:r>
          </a:p>
          <a:p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Хлямина 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С.Ж учитель начальных классов Приволжский район Астраханская область 2013 г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757"/>
            <a:ext cx="2333625" cy="196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39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Успеваемость за 1 ч</a:t>
            </a:r>
            <a:r>
              <a:rPr lang="ru-RU" dirty="0" smtClean="0"/>
              <a:t>..</a:t>
            </a:r>
            <a:r>
              <a:rPr lang="ru-RU" dirty="0" err="1" smtClean="0"/>
              <a:t>тверть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1746155"/>
              </p:ext>
            </p:extLst>
          </p:nvPr>
        </p:nvGraphicFramePr>
        <p:xfrm>
          <a:off x="539552" y="2852936"/>
          <a:ext cx="8208914" cy="28083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754"/>
                <a:gridCol w="724316"/>
                <a:gridCol w="724316"/>
                <a:gridCol w="724316"/>
                <a:gridCol w="724316"/>
                <a:gridCol w="724316"/>
                <a:gridCol w="724316"/>
                <a:gridCol w="724316"/>
                <a:gridCol w="724316"/>
                <a:gridCol w="724316"/>
                <a:gridCol w="724316"/>
              </a:tblGrid>
              <a:tr h="75415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четверти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1 четверть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676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предметы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err="1">
                          <a:effectLst/>
                        </a:rPr>
                        <a:t>матем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русс.яз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чтение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информ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англ.яз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окр.мир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физкульт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технолог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изо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музыка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676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кол-во уч-ся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676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"5"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676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"4"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676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"3"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676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"2"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676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%успев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676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%качества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55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55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88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0"/>
            <a:ext cx="304800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9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Диаграмма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Диаграмма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2519719"/>
              </p:ext>
            </p:extLst>
          </p:nvPr>
        </p:nvGraphicFramePr>
        <p:xfrm>
          <a:off x="467543" y="2060848"/>
          <a:ext cx="8136000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459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517232"/>
            <a:ext cx="8229600" cy="1143000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Успеваемость за 2 четверть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2681528"/>
              </p:ext>
            </p:extLst>
          </p:nvPr>
        </p:nvGraphicFramePr>
        <p:xfrm>
          <a:off x="467544" y="2669550"/>
          <a:ext cx="8352932" cy="29916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4443"/>
                <a:gridCol w="828721"/>
                <a:gridCol w="828721"/>
                <a:gridCol w="828721"/>
                <a:gridCol w="828721"/>
                <a:gridCol w="828721"/>
                <a:gridCol w="828721"/>
                <a:gridCol w="828721"/>
                <a:gridCol w="828721"/>
                <a:gridCol w="828721"/>
              </a:tblGrid>
              <a:tr h="332411"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2 четверть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241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err="1">
                          <a:effectLst/>
                        </a:rPr>
                        <a:t>матем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русс.яз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чтение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информ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англ.яз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окр.мир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физкульт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технолог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изо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музыка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2411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2411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2411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2411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241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2411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2411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88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66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88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66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</a:rPr>
                        <a:t>100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</a:rPr>
                        <a:t>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8569" y="-14064"/>
            <a:ext cx="3048000" cy="2667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81223"/>
            <a:ext cx="2438400" cy="187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54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Диаграмма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0986765"/>
              </p:ext>
            </p:extLst>
          </p:nvPr>
        </p:nvGraphicFramePr>
        <p:xfrm>
          <a:off x="467544" y="2204864"/>
          <a:ext cx="8280000" cy="381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4974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Сравнение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7398570"/>
              </p:ext>
            </p:extLst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221428760"/>
              </p:ext>
            </p:extLst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3745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68344" y="6093296"/>
            <a:ext cx="1267544" cy="49817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668344" y="5445224"/>
            <a:ext cx="1152128" cy="444822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6" name="Рисунок 5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827279566"/>
              </p:ext>
            </p:extLst>
          </p:nvPr>
        </p:nvGraphicFramePr>
        <p:xfrm>
          <a:off x="1187623" y="332653"/>
          <a:ext cx="5976666" cy="6048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92222"/>
                <a:gridCol w="1992222"/>
                <a:gridCol w="1992222"/>
              </a:tblGrid>
              <a:tr h="549880">
                <a:tc>
                  <a:txBody>
                    <a:bodyPr/>
                    <a:lstStyle/>
                    <a:p>
                      <a:pPr algn="l" fontAlgn="b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u="none" strike="noStrike">
                          <a:effectLst/>
                          <a:latin typeface="+mn-lt"/>
                        </a:rPr>
                        <a:t>1 ч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u="none" strike="noStrike">
                          <a:effectLst/>
                          <a:latin typeface="+mn-lt"/>
                        </a:rPr>
                        <a:t>2 ч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54988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u="none" strike="noStrike">
                          <a:effectLst/>
                          <a:latin typeface="+mn-lt"/>
                        </a:rPr>
                        <a:t>матем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 dirty="0">
                          <a:effectLst/>
                          <a:latin typeface="+mn-lt"/>
                        </a:rPr>
                        <a:t>55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+mn-lt"/>
                        </a:rPr>
                        <a:t>88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54988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u="none" strike="noStrike">
                          <a:effectLst/>
                          <a:latin typeface="+mn-lt"/>
                        </a:rPr>
                        <a:t>рус.яз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+mn-lt"/>
                        </a:rPr>
                        <a:t>55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+mn-lt"/>
                        </a:rPr>
                        <a:t>66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54988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u="none" strike="noStrike">
                          <a:effectLst/>
                          <a:latin typeface="+mn-lt"/>
                        </a:rPr>
                        <a:t>чтение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 dirty="0">
                          <a:effectLst/>
                          <a:latin typeface="+mn-lt"/>
                        </a:rPr>
                        <a:t>88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+mn-lt"/>
                        </a:rPr>
                        <a:t>88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54988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u="none" strike="noStrike">
                          <a:effectLst/>
                          <a:latin typeface="+mn-lt"/>
                        </a:rPr>
                        <a:t>окр.мир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+mn-lt"/>
                        </a:rPr>
                        <a:t>100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+mn-lt"/>
                        </a:rPr>
                        <a:t>100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54988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u="none" strike="noStrike">
                          <a:effectLst/>
                          <a:latin typeface="+mn-lt"/>
                        </a:rPr>
                        <a:t>англ.яз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+mn-lt"/>
                        </a:rPr>
                        <a:t>100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+mn-lt"/>
                        </a:rPr>
                        <a:t>66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54988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u="none" strike="noStrike">
                          <a:effectLst/>
                          <a:latin typeface="+mn-lt"/>
                        </a:rPr>
                        <a:t>информ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+mn-lt"/>
                        </a:rPr>
                        <a:t>100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+mn-lt"/>
                        </a:rPr>
                        <a:t>100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54988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u="none" strike="noStrike">
                          <a:effectLst/>
                          <a:latin typeface="+mn-lt"/>
                        </a:rPr>
                        <a:t>физкульт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+mn-lt"/>
                        </a:rPr>
                        <a:t>100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+mn-lt"/>
                        </a:rPr>
                        <a:t>100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54988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u="none" strike="noStrike">
                          <a:effectLst/>
                          <a:latin typeface="+mn-lt"/>
                        </a:rPr>
                        <a:t>технолог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+mn-lt"/>
                        </a:rPr>
                        <a:t>100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+mn-lt"/>
                        </a:rPr>
                        <a:t>100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54988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u="none" strike="noStrike">
                          <a:effectLst/>
                          <a:latin typeface="+mn-lt"/>
                        </a:rPr>
                        <a:t>изо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+mn-lt"/>
                        </a:rPr>
                        <a:t>100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+mn-lt"/>
                        </a:rPr>
                        <a:t>100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54988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u="none" strike="noStrike">
                          <a:effectLst/>
                          <a:latin typeface="+mn-lt"/>
                        </a:rPr>
                        <a:t>музыка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>
                          <a:effectLst/>
                          <a:latin typeface="+mn-lt"/>
                        </a:rPr>
                        <a:t>100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u="none" strike="noStrike" dirty="0">
                          <a:effectLst/>
                          <a:latin typeface="+mn-lt"/>
                        </a:rPr>
                        <a:t>100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368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Читательская грамотность, математика, естественно-научный цикл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772816"/>
            <a:ext cx="7105518" cy="4544571"/>
          </a:xfrm>
        </p:spPr>
      </p:pic>
    </p:spTree>
    <p:extLst>
      <p:ext uri="{BB962C8B-B14F-4D97-AF65-F5344CB8AC3E}">
        <p14:creationId xmlns:p14="http://schemas.microsoft.com/office/powerpoint/2010/main" val="250342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012974"/>
          </a:xfrm>
        </p:spPr>
        <p:txBody>
          <a:bodyPr/>
          <a:lstStyle/>
          <a:p>
            <a:r>
              <a:rPr lang="ru-RU" dirty="0" smtClean="0"/>
              <a:t>Результаты по чтению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1052736"/>
            <a:ext cx="3600400" cy="5163921"/>
          </a:xfrm>
        </p:spPr>
      </p:pic>
    </p:spTree>
    <p:extLst>
      <p:ext uri="{BB962C8B-B14F-4D97-AF65-F5344CB8AC3E}">
        <p14:creationId xmlns:p14="http://schemas.microsoft.com/office/powerpoint/2010/main" val="250910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263</Words>
  <Application>Microsoft Office PowerPoint</Application>
  <PresentationFormat>Экран (4:3)</PresentationFormat>
  <Paragraphs>183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Calibri</vt:lpstr>
      <vt:lpstr>Тема Office</vt:lpstr>
      <vt:lpstr>Презентация : Мониторинг за первое полугодие</vt:lpstr>
      <vt:lpstr>Успеваемость за 1 ч..тверть</vt:lpstr>
      <vt:lpstr>Диаграмма</vt:lpstr>
      <vt:lpstr>Успеваемость за 2 четверть</vt:lpstr>
      <vt:lpstr>Диаграмма</vt:lpstr>
      <vt:lpstr>Сравнение</vt:lpstr>
      <vt:lpstr>Презентация PowerPoint</vt:lpstr>
      <vt:lpstr>Читательская грамотность, математика, естественно-научный цикл</vt:lpstr>
      <vt:lpstr>Результаты по чтению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Мониторинг за первое полугодие</dc:title>
  <dc:creator>Сажида</dc:creator>
  <cp:lastModifiedBy>Хлямина Сажида</cp:lastModifiedBy>
  <cp:revision>10</cp:revision>
  <dcterms:created xsi:type="dcterms:W3CDTF">2013-01-06T10:10:53Z</dcterms:created>
  <dcterms:modified xsi:type="dcterms:W3CDTF">2014-07-31T04:19:18Z</dcterms:modified>
</cp:coreProperties>
</file>