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4"/>
  </p:notesMasterIdLst>
  <p:sldIdLst>
    <p:sldId id="272" r:id="rId2"/>
    <p:sldId id="257" r:id="rId3"/>
    <p:sldId id="271" r:id="rId4"/>
    <p:sldId id="256" r:id="rId5"/>
    <p:sldId id="258" r:id="rId6"/>
    <p:sldId id="262" r:id="rId7"/>
    <p:sldId id="267" r:id="rId8"/>
    <p:sldId id="265" r:id="rId9"/>
    <p:sldId id="264" r:id="rId10"/>
    <p:sldId id="269" r:id="rId11"/>
    <p:sldId id="266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4B6D58-2059-4FB4-8262-D2A2A79ABBE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FC1504-EE3D-4063-8A99-AEE38D9557AD}">
      <dgm:prSet/>
      <dgm:spPr/>
      <dgm:t>
        <a:bodyPr>
          <a:scene3d>
            <a:camera prst="orthographicFront">
              <a:rot lat="0" lon="21299999" rev="0"/>
            </a:camera>
            <a:lightRig rig="threePt" dir="t"/>
          </a:scene3d>
        </a:bodyPr>
        <a:lstStyle/>
        <a:p>
          <a:pPr rtl="0"/>
          <a:r>
            <a:rPr lang="ru-RU" dirty="0" smtClean="0">
              <a:hlinkClick xmlns:r="http://schemas.openxmlformats.org/officeDocument/2006/relationships" r:id="rId1" action="ppaction://hlinksldjump"/>
            </a:rPr>
            <a:t>1</a:t>
          </a:r>
          <a:endParaRPr lang="ru-RU" dirty="0"/>
        </a:p>
      </dgm:t>
    </dgm:pt>
    <dgm:pt modelId="{15E13800-C584-4FDF-B9BD-2459C520CE36}" type="parTrans" cxnId="{E97DB4A2-DBB7-400E-ABAE-82B8B36E32E9}">
      <dgm:prSet/>
      <dgm:spPr/>
      <dgm:t>
        <a:bodyPr/>
        <a:lstStyle/>
        <a:p>
          <a:endParaRPr lang="ru-RU"/>
        </a:p>
      </dgm:t>
    </dgm:pt>
    <dgm:pt modelId="{C75F439C-C7DE-428D-A3DE-3E7B3DE987F9}" type="sibTrans" cxnId="{E97DB4A2-DBB7-400E-ABAE-82B8B36E32E9}">
      <dgm:prSet/>
      <dgm:spPr/>
      <dgm:t>
        <a:bodyPr/>
        <a:lstStyle/>
        <a:p>
          <a:endParaRPr lang="ru-RU"/>
        </a:p>
      </dgm:t>
    </dgm:pt>
    <dgm:pt modelId="{C30B6B3C-F7C0-4C94-B303-520F1E24CA73}" type="pres">
      <dgm:prSet presAssocID="{974B6D58-2059-4FB4-8262-D2A2A79ABBE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6CCE0D-8E40-4676-B036-5B89EDB7FE85}" type="pres">
      <dgm:prSet presAssocID="{3AFC1504-EE3D-4063-8A99-AEE38D9557AD}" presName="circ1TxSh" presStyleLbl="vennNode1" presStyleIdx="0" presStyleCnt="1" custLinFactNeighborX="7813"/>
      <dgm:spPr/>
      <dgm:t>
        <a:bodyPr/>
        <a:lstStyle/>
        <a:p>
          <a:endParaRPr lang="ru-RU"/>
        </a:p>
      </dgm:t>
    </dgm:pt>
  </dgm:ptLst>
  <dgm:cxnLst>
    <dgm:cxn modelId="{E97DB4A2-DBB7-400E-ABAE-82B8B36E32E9}" srcId="{974B6D58-2059-4FB4-8262-D2A2A79ABBEE}" destId="{3AFC1504-EE3D-4063-8A99-AEE38D9557AD}" srcOrd="0" destOrd="0" parTransId="{15E13800-C584-4FDF-B9BD-2459C520CE36}" sibTransId="{C75F439C-C7DE-428D-A3DE-3E7B3DE987F9}"/>
    <dgm:cxn modelId="{64A12AC3-6DC0-4E92-A911-85835D8F145E}" type="presOf" srcId="{974B6D58-2059-4FB4-8262-D2A2A79ABBEE}" destId="{C30B6B3C-F7C0-4C94-B303-520F1E24CA73}" srcOrd="0" destOrd="0" presId="urn:microsoft.com/office/officeart/2005/8/layout/venn1"/>
    <dgm:cxn modelId="{CF17B1A8-13EC-46DD-9715-A7004BC87E3D}" type="presOf" srcId="{3AFC1504-EE3D-4063-8A99-AEE38D9557AD}" destId="{F26CCE0D-8E40-4676-B036-5B89EDB7FE85}" srcOrd="0" destOrd="0" presId="urn:microsoft.com/office/officeart/2005/8/layout/venn1"/>
    <dgm:cxn modelId="{12861E66-80E8-420C-9358-7F679F438409}" type="presParOf" srcId="{C30B6B3C-F7C0-4C94-B303-520F1E24CA73}" destId="{F26CCE0D-8E40-4676-B036-5B89EDB7FE85}" srcOrd="0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9365E4-B5ED-441A-ADA8-04CB9C7F97E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6A424B-1A9A-4BAA-9850-8757E5EDB64B}">
      <dgm:prSet/>
      <dgm:spPr/>
      <dgm:t>
        <a:bodyPr/>
        <a:lstStyle/>
        <a:p>
          <a:pPr rtl="0"/>
          <a:r>
            <a:rPr lang="ru-RU" dirty="0" smtClean="0">
              <a:hlinkClick xmlns:r="http://schemas.openxmlformats.org/officeDocument/2006/relationships" r:id="rId1" action="ppaction://hlinksldjump"/>
            </a:rPr>
            <a:t>2</a:t>
          </a:r>
          <a:endParaRPr lang="ru-RU" dirty="0"/>
        </a:p>
      </dgm:t>
    </dgm:pt>
    <dgm:pt modelId="{04F78399-D5E9-4D45-88D1-B03EEEFF07C4}" type="parTrans" cxnId="{AE228F9A-ABD5-4B3E-9566-DA38B73C1F10}">
      <dgm:prSet/>
      <dgm:spPr/>
      <dgm:t>
        <a:bodyPr/>
        <a:lstStyle/>
        <a:p>
          <a:endParaRPr lang="ru-RU"/>
        </a:p>
      </dgm:t>
    </dgm:pt>
    <dgm:pt modelId="{AEE33592-3BA3-44BF-A030-1859533C9453}" type="sibTrans" cxnId="{AE228F9A-ABD5-4B3E-9566-DA38B73C1F10}">
      <dgm:prSet/>
      <dgm:spPr/>
      <dgm:t>
        <a:bodyPr/>
        <a:lstStyle/>
        <a:p>
          <a:endParaRPr lang="ru-RU"/>
        </a:p>
      </dgm:t>
    </dgm:pt>
    <dgm:pt modelId="{FD8AEB93-3DF5-4CCE-9D9F-4C741CE18D2E}" type="pres">
      <dgm:prSet presAssocID="{EA9365E4-B5ED-441A-ADA8-04CB9C7F97E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77E8B1-08F6-4E7B-9A5F-7AEB3DA471E7}" type="pres">
      <dgm:prSet presAssocID="{636A424B-1A9A-4BAA-9850-8757E5EDB64B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3DA083E5-C8EA-420D-91D0-157F153FA3BB}" type="presOf" srcId="{EA9365E4-B5ED-441A-ADA8-04CB9C7F97E3}" destId="{FD8AEB93-3DF5-4CCE-9D9F-4C741CE18D2E}" srcOrd="0" destOrd="0" presId="urn:microsoft.com/office/officeart/2005/8/layout/venn1"/>
    <dgm:cxn modelId="{AE228F9A-ABD5-4B3E-9566-DA38B73C1F10}" srcId="{EA9365E4-B5ED-441A-ADA8-04CB9C7F97E3}" destId="{636A424B-1A9A-4BAA-9850-8757E5EDB64B}" srcOrd="0" destOrd="0" parTransId="{04F78399-D5E9-4D45-88D1-B03EEEFF07C4}" sibTransId="{AEE33592-3BA3-44BF-A030-1859533C9453}"/>
    <dgm:cxn modelId="{7DDEF4A5-8D67-4886-9A30-ED53A632145E}" type="presOf" srcId="{636A424B-1A9A-4BAA-9850-8757E5EDB64B}" destId="{2377E8B1-08F6-4E7B-9A5F-7AEB3DA471E7}" srcOrd="0" destOrd="0" presId="urn:microsoft.com/office/officeart/2005/8/layout/venn1"/>
    <dgm:cxn modelId="{FF2811ED-42FD-4A9F-9D4B-6A8A34E5BF04}" type="presParOf" srcId="{FD8AEB93-3DF5-4CCE-9D9F-4C741CE18D2E}" destId="{2377E8B1-08F6-4E7B-9A5F-7AEB3DA471E7}" srcOrd="0" destOrd="0" presId="urn:microsoft.com/office/officeart/2005/8/layout/ven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A0857B-5280-408B-A486-169C3DDCE2D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39D0A3-8345-4DA3-B394-87C14D312410}">
      <dgm:prSet/>
      <dgm:spPr/>
      <dgm:t>
        <a:bodyPr/>
        <a:lstStyle/>
        <a:p>
          <a:pPr rtl="0"/>
          <a:r>
            <a:rPr lang="ru-RU" dirty="0" smtClean="0">
              <a:hlinkClick xmlns:r="http://schemas.openxmlformats.org/officeDocument/2006/relationships" r:id="rId1" action="ppaction://hlinksldjump"/>
            </a:rPr>
            <a:t>3</a:t>
          </a:r>
          <a:endParaRPr lang="ru-RU" dirty="0"/>
        </a:p>
      </dgm:t>
    </dgm:pt>
    <dgm:pt modelId="{53FAAE1F-089B-4E08-923A-E555FF6657C6}" type="parTrans" cxnId="{C5C3E4F1-B7E2-40E6-88F1-BD341A67A3A1}">
      <dgm:prSet/>
      <dgm:spPr/>
      <dgm:t>
        <a:bodyPr/>
        <a:lstStyle/>
        <a:p>
          <a:endParaRPr lang="ru-RU"/>
        </a:p>
      </dgm:t>
    </dgm:pt>
    <dgm:pt modelId="{2C875E0A-7229-4A10-A59E-4358F5782091}" type="sibTrans" cxnId="{C5C3E4F1-B7E2-40E6-88F1-BD341A67A3A1}">
      <dgm:prSet/>
      <dgm:spPr/>
      <dgm:t>
        <a:bodyPr/>
        <a:lstStyle/>
        <a:p>
          <a:endParaRPr lang="ru-RU"/>
        </a:p>
      </dgm:t>
    </dgm:pt>
    <dgm:pt modelId="{F46F89C6-9786-4173-8B09-0BFEBF9DE186}" type="pres">
      <dgm:prSet presAssocID="{72A0857B-5280-408B-A486-169C3DDCE2D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2323C3-3E07-4550-95CA-DFBA7D3E6178}" type="pres">
      <dgm:prSet presAssocID="{7839D0A3-8345-4DA3-B394-87C14D312410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C5C3E4F1-B7E2-40E6-88F1-BD341A67A3A1}" srcId="{72A0857B-5280-408B-A486-169C3DDCE2DC}" destId="{7839D0A3-8345-4DA3-B394-87C14D312410}" srcOrd="0" destOrd="0" parTransId="{53FAAE1F-089B-4E08-923A-E555FF6657C6}" sibTransId="{2C875E0A-7229-4A10-A59E-4358F5782091}"/>
    <dgm:cxn modelId="{8245036E-BCC9-4F24-8129-6307BF170646}" type="presOf" srcId="{72A0857B-5280-408B-A486-169C3DDCE2DC}" destId="{F46F89C6-9786-4173-8B09-0BFEBF9DE186}" srcOrd="0" destOrd="0" presId="urn:microsoft.com/office/officeart/2005/8/layout/venn1"/>
    <dgm:cxn modelId="{578C85EA-4412-4081-BFEE-AAA18F479EFA}" type="presOf" srcId="{7839D0A3-8345-4DA3-B394-87C14D312410}" destId="{A52323C3-3E07-4550-95CA-DFBA7D3E6178}" srcOrd="0" destOrd="0" presId="urn:microsoft.com/office/officeart/2005/8/layout/venn1"/>
    <dgm:cxn modelId="{1001B3AF-2453-4DD8-8748-4ED3DF544ED7}" type="presParOf" srcId="{F46F89C6-9786-4173-8B09-0BFEBF9DE186}" destId="{A52323C3-3E07-4550-95CA-DFBA7D3E6178}" srcOrd="0" destOrd="0" presId="urn:microsoft.com/office/officeart/2005/8/layout/venn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C9E76C-5A25-42DC-9E62-B04C5BC2B65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6C7365-C158-49CA-8EEC-E2143E9C4F19}">
      <dgm:prSet/>
      <dgm:spPr/>
      <dgm:t>
        <a:bodyPr/>
        <a:lstStyle/>
        <a:p>
          <a:pPr rtl="0"/>
          <a:r>
            <a:rPr lang="ru-RU" dirty="0" smtClean="0">
              <a:hlinkClick xmlns:r="http://schemas.openxmlformats.org/officeDocument/2006/relationships" r:id="rId1" action="ppaction://hlinksldjump"/>
            </a:rPr>
            <a:t>4</a:t>
          </a:r>
          <a:endParaRPr lang="ru-RU" dirty="0"/>
        </a:p>
      </dgm:t>
    </dgm:pt>
    <dgm:pt modelId="{CD01C9B0-DD0B-406D-B292-69BF8CA4BBF9}" type="parTrans" cxnId="{DC232B0F-7D94-4708-844B-1B7ADAD4959D}">
      <dgm:prSet/>
      <dgm:spPr/>
      <dgm:t>
        <a:bodyPr/>
        <a:lstStyle/>
        <a:p>
          <a:endParaRPr lang="ru-RU"/>
        </a:p>
      </dgm:t>
    </dgm:pt>
    <dgm:pt modelId="{2952DDC0-3B24-4ACE-94F6-509D15749F7B}" type="sibTrans" cxnId="{DC232B0F-7D94-4708-844B-1B7ADAD4959D}">
      <dgm:prSet/>
      <dgm:spPr/>
      <dgm:t>
        <a:bodyPr/>
        <a:lstStyle/>
        <a:p>
          <a:endParaRPr lang="ru-RU"/>
        </a:p>
      </dgm:t>
    </dgm:pt>
    <dgm:pt modelId="{7E3EB8D9-699D-4D42-ABFA-6BE82B7E804E}" type="pres">
      <dgm:prSet presAssocID="{EBC9E76C-5A25-42DC-9E62-B04C5BC2B65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251835-B7EF-43E7-A05B-C48E2708AFE8}" type="pres">
      <dgm:prSet presAssocID="{4B6C7365-C158-49CA-8EEC-E2143E9C4F19}" presName="circ1TxSh" presStyleLbl="vennNode1" presStyleIdx="0" presStyleCnt="1" custLinFactNeighborX="15625"/>
      <dgm:spPr/>
      <dgm:t>
        <a:bodyPr/>
        <a:lstStyle/>
        <a:p>
          <a:endParaRPr lang="ru-RU"/>
        </a:p>
      </dgm:t>
    </dgm:pt>
  </dgm:ptLst>
  <dgm:cxnLst>
    <dgm:cxn modelId="{DC232B0F-7D94-4708-844B-1B7ADAD4959D}" srcId="{EBC9E76C-5A25-42DC-9E62-B04C5BC2B65B}" destId="{4B6C7365-C158-49CA-8EEC-E2143E9C4F19}" srcOrd="0" destOrd="0" parTransId="{CD01C9B0-DD0B-406D-B292-69BF8CA4BBF9}" sibTransId="{2952DDC0-3B24-4ACE-94F6-509D15749F7B}"/>
    <dgm:cxn modelId="{FB73D78B-CA07-4F9A-A010-97A0B60019A5}" type="presOf" srcId="{4B6C7365-C158-49CA-8EEC-E2143E9C4F19}" destId="{F1251835-B7EF-43E7-A05B-C48E2708AFE8}" srcOrd="0" destOrd="0" presId="urn:microsoft.com/office/officeart/2005/8/layout/venn1"/>
    <dgm:cxn modelId="{EEC9E795-8B9D-4029-BFF9-729DAA14FD38}" type="presOf" srcId="{EBC9E76C-5A25-42DC-9E62-B04C5BC2B65B}" destId="{7E3EB8D9-699D-4D42-ABFA-6BE82B7E804E}" srcOrd="0" destOrd="0" presId="urn:microsoft.com/office/officeart/2005/8/layout/venn1"/>
    <dgm:cxn modelId="{D9E0D45D-E782-488E-B10F-AB8E085EF9FF}" type="presParOf" srcId="{7E3EB8D9-699D-4D42-ABFA-6BE82B7E804E}" destId="{F1251835-B7EF-43E7-A05B-C48E2708AFE8}" srcOrd="0" destOrd="0" presId="urn:microsoft.com/office/officeart/2005/8/layout/venn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B7C542-2367-4DB3-8C9A-E13E1C8C117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39E7F8-E6DD-4AE0-BE38-DDC222C27D9C}">
      <dgm:prSet/>
      <dgm:spPr/>
      <dgm:t>
        <a:bodyPr/>
        <a:lstStyle/>
        <a:p>
          <a:pPr rtl="0"/>
          <a:r>
            <a:rPr lang="ru-RU" dirty="0" smtClean="0">
              <a:hlinkClick xmlns:r="http://schemas.openxmlformats.org/officeDocument/2006/relationships" r:id="rId1" action="ppaction://hlinksldjump"/>
            </a:rPr>
            <a:t>5</a:t>
          </a:r>
          <a:endParaRPr lang="ru-RU" dirty="0"/>
        </a:p>
      </dgm:t>
    </dgm:pt>
    <dgm:pt modelId="{153F44B8-0AB9-4DAD-A3DD-B27BC4C55BF2}" type="parTrans" cxnId="{2F66E799-D55D-4EF0-B6F9-8329CAC3C5F8}">
      <dgm:prSet/>
      <dgm:spPr/>
      <dgm:t>
        <a:bodyPr/>
        <a:lstStyle/>
        <a:p>
          <a:endParaRPr lang="ru-RU"/>
        </a:p>
      </dgm:t>
    </dgm:pt>
    <dgm:pt modelId="{279F9BBB-011B-4E99-9B5E-3A198DDB4985}" type="sibTrans" cxnId="{2F66E799-D55D-4EF0-B6F9-8329CAC3C5F8}">
      <dgm:prSet/>
      <dgm:spPr/>
      <dgm:t>
        <a:bodyPr/>
        <a:lstStyle/>
        <a:p>
          <a:endParaRPr lang="ru-RU"/>
        </a:p>
      </dgm:t>
    </dgm:pt>
    <dgm:pt modelId="{08838028-9888-426F-BA3D-3D0508333456}" type="pres">
      <dgm:prSet presAssocID="{35B7C542-2367-4DB3-8C9A-E13E1C8C117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B50995-8385-49F8-9042-DF329C54E4A1}" type="pres">
      <dgm:prSet presAssocID="{1D39E7F8-E6DD-4AE0-BE38-DDC222C27D9C}" presName="circ1TxSh" presStyleLbl="vennNode1" presStyleIdx="0" presStyleCnt="1" custLinFactNeighborX="15625" custLinFactNeighborY="-7813"/>
      <dgm:spPr/>
      <dgm:t>
        <a:bodyPr/>
        <a:lstStyle/>
        <a:p>
          <a:endParaRPr lang="ru-RU"/>
        </a:p>
      </dgm:t>
    </dgm:pt>
  </dgm:ptLst>
  <dgm:cxnLst>
    <dgm:cxn modelId="{02C2D8DB-ED9C-4A65-B2C3-FA3C3491E58D}" type="presOf" srcId="{1D39E7F8-E6DD-4AE0-BE38-DDC222C27D9C}" destId="{21B50995-8385-49F8-9042-DF329C54E4A1}" srcOrd="0" destOrd="0" presId="urn:microsoft.com/office/officeart/2005/8/layout/venn1"/>
    <dgm:cxn modelId="{B41B5685-E8A0-4D3A-BA6E-28BBE6715C79}" type="presOf" srcId="{35B7C542-2367-4DB3-8C9A-E13E1C8C117E}" destId="{08838028-9888-426F-BA3D-3D0508333456}" srcOrd="0" destOrd="0" presId="urn:microsoft.com/office/officeart/2005/8/layout/venn1"/>
    <dgm:cxn modelId="{2F66E799-D55D-4EF0-B6F9-8329CAC3C5F8}" srcId="{35B7C542-2367-4DB3-8C9A-E13E1C8C117E}" destId="{1D39E7F8-E6DD-4AE0-BE38-DDC222C27D9C}" srcOrd="0" destOrd="0" parTransId="{153F44B8-0AB9-4DAD-A3DD-B27BC4C55BF2}" sibTransId="{279F9BBB-011B-4E99-9B5E-3A198DDB4985}"/>
    <dgm:cxn modelId="{DEA4DE3F-BE0B-416D-982E-5FD519DF1E82}" type="presParOf" srcId="{08838028-9888-426F-BA3D-3D0508333456}" destId="{21B50995-8385-49F8-9042-DF329C54E4A1}" srcOrd="0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F612B-82B8-405C-94E2-406D5E68F6B5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C2589-9EC8-4881-9C6C-74DC4CD2F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QuickStyle" Target="../diagrams/quickStyle3.xml"/><Relationship Id="rId18" Type="http://schemas.openxmlformats.org/officeDocument/2006/relationships/diagramColors" Target="../diagrams/colors4.xml"/><Relationship Id="rId3" Type="http://schemas.openxmlformats.org/officeDocument/2006/relationships/diagramData" Target="../diagrams/data1.xml"/><Relationship Id="rId21" Type="http://schemas.openxmlformats.org/officeDocument/2006/relationships/diagramQuickStyle" Target="../diagrams/quickStyle5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3.xml"/><Relationship Id="rId17" Type="http://schemas.openxmlformats.org/officeDocument/2006/relationships/diagramQuickStyle" Target="../diagrams/quickStyle4.xml"/><Relationship Id="rId2" Type="http://schemas.openxmlformats.org/officeDocument/2006/relationships/image" Target="../media/image4.jpeg"/><Relationship Id="rId16" Type="http://schemas.openxmlformats.org/officeDocument/2006/relationships/diagramLayout" Target="../diagrams/layout4.xml"/><Relationship Id="rId20" Type="http://schemas.openxmlformats.org/officeDocument/2006/relationships/diagramLayout" Target="../diagrams/layout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3.xml"/><Relationship Id="rId24" Type="http://schemas.openxmlformats.org/officeDocument/2006/relationships/slide" Target="slide9.xml"/><Relationship Id="rId5" Type="http://schemas.openxmlformats.org/officeDocument/2006/relationships/diagramQuickStyle" Target="../diagrams/quickStyle1.xml"/><Relationship Id="rId15" Type="http://schemas.openxmlformats.org/officeDocument/2006/relationships/diagramData" Target="../diagrams/data4.xml"/><Relationship Id="rId23" Type="http://schemas.openxmlformats.org/officeDocument/2006/relationships/image" Target="../media/image5.gif"/><Relationship Id="rId10" Type="http://schemas.openxmlformats.org/officeDocument/2006/relationships/diagramColors" Target="../diagrams/colors2.xml"/><Relationship Id="rId19" Type="http://schemas.openxmlformats.org/officeDocument/2006/relationships/diagramData" Target="../diagrams/data5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diagramColors" Target="../diagrams/colors3.xml"/><Relationship Id="rId22" Type="http://schemas.openxmlformats.org/officeDocument/2006/relationships/diagramColors" Target="../diagrams/colors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785794"/>
            <a:ext cx="6900866" cy="4643470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 smtClean="0"/>
              <a:t>Муниципальное бюджетное общеобразовательное учреждение «Средняя общеобразовательная казачья кадетская школа села Знаменка»</a:t>
            </a:r>
          </a:p>
          <a:p>
            <a:r>
              <a:rPr lang="ru-RU" sz="2000" dirty="0" smtClean="0"/>
              <a:t>Нерчинский район, Забайкальский край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Презентация</a:t>
            </a:r>
            <a:endParaRPr lang="ru-RU" dirty="0" smtClean="0"/>
          </a:p>
          <a:p>
            <a:r>
              <a:rPr lang="ru-RU" dirty="0" smtClean="0"/>
              <a:t> «Путешествие в космос»</a:t>
            </a:r>
          </a:p>
          <a:p>
            <a:r>
              <a:rPr lang="ru-RU" dirty="0" smtClean="0"/>
              <a:t> на уроке математики</a:t>
            </a:r>
          </a:p>
          <a:p>
            <a:r>
              <a:rPr lang="ru-RU" dirty="0" smtClean="0"/>
              <a:t>4 класс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Составила</a:t>
            </a:r>
            <a:r>
              <a:rPr lang="ru-RU" dirty="0" smtClean="0"/>
              <a:t>: </a:t>
            </a:r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Хаустова Татьяна Александровна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E:\ea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5072074"/>
            <a:ext cx="850112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Счастливого  пути!</a:t>
            </a:r>
            <a:endParaRPr lang="ru-RU" sz="72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E:\6934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C:\Documents and Settings\Администратор\Мои документы\Мои рисунки\картинки\CLIPART\ресурсы\Анимированные рисунки\Люди\Работа, профессии\image1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500438"/>
            <a:ext cx="2502745" cy="227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ьная выноска 6"/>
          <p:cNvSpPr/>
          <p:nvPr/>
        </p:nvSpPr>
        <p:spPr>
          <a:xfrm>
            <a:off x="214282" y="357166"/>
            <a:ext cx="5929354" cy="4357694"/>
          </a:xfrm>
          <a:prstGeom prst="wedgeEllipseCallout">
            <a:avLst>
              <a:gd name="adj1" fmla="val 58276"/>
              <a:gd name="adj2" fmla="val 3530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Да, нужно внимательнее слушать учителя и больше заниматься математикой!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274638"/>
            <a:ext cx="1714512" cy="1143000"/>
          </a:xfrm>
        </p:spPr>
        <p:txBody>
          <a:bodyPr/>
          <a:lstStyle/>
          <a:p>
            <a:r>
              <a:rPr lang="ru-RU" dirty="0" smtClean="0"/>
              <a:t>64х8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rot="1579675">
            <a:off x="6730916" y="2020983"/>
            <a:ext cx="1900222" cy="83772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84:4</a:t>
            </a:r>
            <a:endParaRPr lang="ru-RU" dirty="0"/>
          </a:p>
        </p:txBody>
      </p:sp>
      <p:pic>
        <p:nvPicPr>
          <p:cNvPr id="5" name="Picture 4" descr="C:\Documents and Settings\Администратор\Мои документы\Мои рисунки\картинки\CLIPART\ресурсы\Анимированные рисунки\Люди\Работа, профессии\image1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071942"/>
            <a:ext cx="2502745" cy="227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 rot="20921562">
            <a:off x="2752106" y="4684113"/>
            <a:ext cx="22976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84:28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solar-system-montage-solar-system-x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32" cy="73152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3" y="4214818"/>
            <a:ext cx="807249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Какие планеты вы знаете?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6200000" flipV="1">
            <a:off x="2214546" y="3571876"/>
            <a:ext cx="2000264" cy="1571636"/>
          </a:xfrm>
          <a:prstGeom prst="straightConnector1">
            <a:avLst/>
          </a:prstGeom>
          <a:ln w="76200" cmpd="sng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205966" y="4813994"/>
            <a:ext cx="465204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sz="115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емля</a:t>
            </a:r>
            <a:endParaRPr lang="ru-RU" sz="115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2" descr="E:\13dfe566257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6524607" cy="4893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92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92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192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192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>
            <a:off x="1285852" y="1571612"/>
            <a:ext cx="914400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E:\1191662491_5-1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9787006" cy="920752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714356"/>
            <a:ext cx="8001056" cy="2428892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Схема 12"/>
          <p:cNvGraphicFramePr/>
          <p:nvPr/>
        </p:nvGraphicFramePr>
        <p:xfrm>
          <a:off x="1285852" y="1571612"/>
          <a:ext cx="914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2571736" y="1571612"/>
          <a:ext cx="914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4071934" y="1571612"/>
          <a:ext cx="914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6" name="Схема 15"/>
          <p:cNvGraphicFramePr/>
          <p:nvPr/>
        </p:nvGraphicFramePr>
        <p:xfrm>
          <a:off x="5429256" y="1571612"/>
          <a:ext cx="914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7" name="Схема 16"/>
          <p:cNvGraphicFramePr/>
          <p:nvPr/>
        </p:nvGraphicFramePr>
        <p:xfrm>
          <a:off x="6929454" y="1571612"/>
          <a:ext cx="914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11" name="Picture 4" descr="C:\Documents and Settings\Администратор\Мои документы\Мои рисунки\картинки\CLIPART\ресурсы\Анимированные рисунки\Люди\За компьютером\computador05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71472" y="4357694"/>
            <a:ext cx="2862417" cy="232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вал 20"/>
          <p:cNvSpPr/>
          <p:nvPr/>
        </p:nvSpPr>
        <p:spPr>
          <a:xfrm>
            <a:off x="1357290" y="4000504"/>
            <a:ext cx="928694" cy="92869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rgbClr val="002060"/>
                </a:solidFill>
              </a:rPr>
              <a:t>2</a:t>
            </a:r>
            <a:endParaRPr lang="ru-RU" sz="7200" dirty="0">
              <a:solidFill>
                <a:srgbClr val="00206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357290" y="4000504"/>
            <a:ext cx="928694" cy="92869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rgbClr val="002060"/>
                </a:solidFill>
              </a:rPr>
              <a:t>4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357290" y="4000504"/>
            <a:ext cx="928694" cy="92869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1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357290" y="4000504"/>
            <a:ext cx="928694" cy="92869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9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357290" y="4000504"/>
            <a:ext cx="928694" cy="92869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8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27" name="Пятно 2 26">
            <a:hlinkClick r:id="rId24" action="ppaction://hlinksldjump"/>
          </p:cNvPr>
          <p:cNvSpPr/>
          <p:nvPr/>
        </p:nvSpPr>
        <p:spPr>
          <a:xfrm>
            <a:off x="8501090" y="5715016"/>
            <a:ext cx="914400" cy="914400"/>
          </a:xfrm>
          <a:prstGeom prst="irregularSeal2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7428E-6 L -0.00625 -0.3501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7428E-6 L 0.12761 -0.3501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-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7428E-6 L 0.29306 -0.3501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-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7428E-6 L 0.44254 -0.3501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7428E-6 L 0.60799 -0.35013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" y="-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13" grpId="0">
        <p:bldAsOne/>
      </p:bldGraphic>
      <p:bldGraphic spid="14" grpId="0">
        <p:bldAsOne/>
      </p:bldGraphic>
      <p:bldGraphic spid="15" grpId="0">
        <p:bldAsOne/>
      </p:bldGraphic>
      <p:bldGraphic spid="16" grpId="0">
        <p:bldAsOne/>
      </p:bldGraphic>
      <p:bldGraphic spid="17" grpId="0">
        <p:bldAsOne/>
      </p:bldGraphic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260902981_3d_4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8726" y="-828704"/>
            <a:ext cx="10072726" cy="76867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8364812" cy="1500174"/>
          </a:xfrm>
        </p:spPr>
        <p:txBody>
          <a:bodyPr/>
          <a:lstStyle/>
          <a:p>
            <a:r>
              <a:rPr lang="ru-RU" dirty="0" smtClean="0"/>
              <a:t>1. В каком номере допущена ошибка?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08" y="2214554"/>
            <a:ext cx="6000792" cy="2928958"/>
          </a:xfrm>
        </p:spPr>
        <p:txBody>
          <a:bodyPr>
            <a:noAutofit/>
          </a:bodyPr>
          <a:lstStyle/>
          <a:p>
            <a:pPr marL="514350" indent="-514350" algn="l">
              <a:buAutoNum type="arabicParenR"/>
            </a:pPr>
            <a:r>
              <a:rPr lang="ru-RU" sz="4400" dirty="0" smtClean="0">
                <a:solidFill>
                  <a:srgbClr val="C00000"/>
                </a:solidFill>
              </a:rPr>
              <a:t>  </a:t>
            </a:r>
            <a:r>
              <a:rPr lang="ru-RU" sz="6000" dirty="0" smtClean="0">
                <a:solidFill>
                  <a:srgbClr val="C00000"/>
                </a:solidFill>
              </a:rPr>
              <a:t>86:9=9 (ост.5)</a:t>
            </a:r>
          </a:p>
          <a:p>
            <a:pPr marL="514350" indent="-514350" algn="l">
              <a:buAutoNum type="arabicParenR"/>
            </a:pPr>
            <a:r>
              <a:rPr lang="ru-RU" sz="6000" dirty="0" smtClean="0">
                <a:solidFill>
                  <a:srgbClr val="C00000"/>
                </a:solidFill>
              </a:rPr>
              <a:t>32:87=32 (ост.0)</a:t>
            </a:r>
          </a:p>
          <a:p>
            <a:pPr marL="514350" indent="-514350" algn="l">
              <a:buAutoNum type="arabicParenR"/>
            </a:pPr>
            <a:r>
              <a:rPr lang="ru-RU" sz="6000" dirty="0" smtClean="0">
                <a:solidFill>
                  <a:srgbClr val="C00000"/>
                </a:solidFill>
              </a:rPr>
              <a:t>32:87=0 (ост.32)</a:t>
            </a:r>
          </a:p>
        </p:txBody>
      </p:sp>
      <p:sp>
        <p:nvSpPr>
          <p:cNvPr id="5" name="Пятно 1 4">
            <a:hlinkClick r:id="rId3" action="ppaction://hlinksldjump"/>
          </p:cNvPr>
          <p:cNvSpPr/>
          <p:nvPr/>
        </p:nvSpPr>
        <p:spPr>
          <a:xfrm>
            <a:off x="7786710" y="5872162"/>
            <a:ext cx="857256" cy="98583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57254" y="0"/>
            <a:ext cx="9501254" cy="712594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6314" y="214290"/>
            <a:ext cx="39290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14942" y="142852"/>
            <a:ext cx="3571900" cy="3557582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92:23</a:t>
            </a:r>
            <a:endParaRPr lang="ru-RU" sz="6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845" y="428604"/>
            <a:ext cx="4714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2. вычислите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ятно 2 6">
            <a:hlinkClick r:id="rId3" action="ppaction://hlinksldjump"/>
          </p:cNvPr>
          <p:cNvSpPr/>
          <p:nvPr/>
        </p:nvSpPr>
        <p:spPr>
          <a:xfrm>
            <a:off x="8229600" y="6143644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18 0.07285 L -0.55695 0.43987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0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4" y="0"/>
            <a:ext cx="9144064" cy="685804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428604"/>
            <a:ext cx="8715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3. </a:t>
            </a:r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Найдите верное утверждение: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500174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Чтобы найти делимое, нужно:</a:t>
            </a:r>
          </a:p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1) Частное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 делитель</a:t>
            </a:r>
          </a:p>
          <a:p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2)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Частное +делитель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ятно 2 6">
            <a:hlinkClick r:id="rId3" action="ppaction://hlinksldjump"/>
          </p:cNvPr>
          <p:cNvSpPr/>
          <p:nvPr/>
        </p:nvSpPr>
        <p:spPr>
          <a:xfrm>
            <a:off x="8001024" y="571501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518 L 0 0.281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56921676_404511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-357214"/>
            <a:ext cx="9929850" cy="744738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571536" y="357167"/>
            <a:ext cx="9715536" cy="59246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4. Вычислите, запишите цифру разряда сотен </a:t>
            </a:r>
          </a:p>
          <a:p>
            <a:pPr algn="ctr"/>
            <a:r>
              <a:rPr lang="ru-RU" sz="199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56 </a:t>
            </a:r>
            <a:r>
              <a:rPr lang="ru-RU" sz="115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х</a:t>
            </a:r>
            <a:r>
              <a:rPr lang="ru-RU" sz="115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99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7</a:t>
            </a:r>
            <a:endParaRPr lang="ru-RU" sz="199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ятно 2 5">
            <a:hlinkClick r:id="rId3" action="ppaction://hlinksldjump"/>
          </p:cNvPr>
          <p:cNvSpPr/>
          <p:nvPr/>
        </p:nvSpPr>
        <p:spPr>
          <a:xfrm>
            <a:off x="7786710" y="5786454"/>
            <a:ext cx="914400" cy="914400"/>
          </a:xfrm>
          <a:prstGeom prst="irregularSeal2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312646-4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34518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7" y="642918"/>
            <a:ext cx="8286808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rgbClr val="00B050"/>
                </a:solidFill>
                <a:effectLst/>
              </a:rPr>
              <a:t>5. Решите задачу:</a:t>
            </a:r>
          </a:p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«В трех одинаковых ящиках лежит 60кг яблок. Сколько нужно ящиков, чтобы расфасовать 160 кг яблок?»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Пятно 2 4">
            <a:hlinkClick r:id="rId3" action="ppaction://hlinksldjump"/>
          </p:cNvPr>
          <p:cNvSpPr/>
          <p:nvPr/>
        </p:nvSpPr>
        <p:spPr>
          <a:xfrm>
            <a:off x="8001024" y="5786454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34pif8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Облако 5"/>
          <p:cNvSpPr/>
          <p:nvPr/>
        </p:nvSpPr>
        <p:spPr>
          <a:xfrm>
            <a:off x="6786578" y="4714884"/>
            <a:ext cx="1928826" cy="1571636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002060"/>
                </a:solidFill>
              </a:rPr>
              <a:t>3</a:t>
            </a:r>
            <a:endParaRPr lang="ru-RU" sz="8000" dirty="0">
              <a:solidFill>
                <a:srgbClr val="002060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6786578" y="4714884"/>
            <a:ext cx="1928826" cy="1571636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002060"/>
                </a:solidFill>
              </a:rPr>
              <a:t>2</a:t>
            </a:r>
            <a:endParaRPr lang="ru-RU" sz="8000" dirty="0">
              <a:solidFill>
                <a:srgbClr val="002060"/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6786578" y="4714884"/>
            <a:ext cx="1928826" cy="1571636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002060"/>
                </a:solidFill>
              </a:rPr>
              <a:t>1</a:t>
            </a:r>
            <a:endParaRPr lang="ru-RU" sz="8000" dirty="0">
              <a:solidFill>
                <a:srgbClr val="002060"/>
              </a:solidFill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4714876" y="4143380"/>
            <a:ext cx="4286280" cy="2500330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rgbClr val="002060"/>
                </a:solidFill>
              </a:rPr>
              <a:t>Старт!</a:t>
            </a:r>
            <a:endParaRPr lang="ru-RU" sz="7200" dirty="0">
              <a:solidFill>
                <a:srgbClr val="002060"/>
              </a:solidFill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4714876" y="3000372"/>
            <a:ext cx="285752" cy="142876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 rot="16200000">
            <a:off x="3864767" y="2350283"/>
            <a:ext cx="914400" cy="214314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Россия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1222</TotalTime>
  <Words>160</Words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Слайд 2</vt:lpstr>
      <vt:lpstr>Слайд 3</vt:lpstr>
      <vt:lpstr>1. В каком номере допущена ошибка?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64х8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Хаустова</cp:lastModifiedBy>
  <cp:revision>81</cp:revision>
  <dcterms:created xsi:type="dcterms:W3CDTF">2011-11-12T16:00:02Z</dcterms:created>
  <dcterms:modified xsi:type="dcterms:W3CDTF">2014-08-01T11:54:22Z</dcterms:modified>
</cp:coreProperties>
</file>