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7" r:id="rId2"/>
    <p:sldId id="263" r:id="rId3"/>
    <p:sldId id="256" r:id="rId4"/>
    <p:sldId id="257" r:id="rId5"/>
    <p:sldId id="258" r:id="rId6"/>
    <p:sldId id="259" r:id="rId7"/>
    <p:sldId id="260" r:id="rId8"/>
    <p:sldId id="264" r:id="rId9"/>
    <p:sldId id="266" r:id="rId10"/>
    <p:sldId id="265" r:id="rId11"/>
    <p:sldId id="272" r:id="rId12"/>
    <p:sldId id="267" r:id="rId13"/>
    <p:sldId id="273" r:id="rId14"/>
    <p:sldId id="268" r:id="rId15"/>
    <p:sldId id="269" r:id="rId16"/>
    <p:sldId id="261" r:id="rId17"/>
    <p:sldId id="262" r:id="rId18"/>
    <p:sldId id="270" r:id="rId19"/>
    <p:sldId id="274" r:id="rId20"/>
    <p:sldId id="275" r:id="rId21"/>
    <p:sldId id="276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1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D5A0-BC59-4DFC-93E1-C4CEA9DE35B2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CBA08-D1C6-4530-A0C0-98255142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BA08-D1C6-4530-A0C0-98255142725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001056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8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800" dirty="0" smtClean="0"/>
              <a:t>Нерчинский район, Забайкальский край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800" dirty="0" smtClean="0"/>
              <a:t>Презентация к игре по русскому языку</a:t>
            </a:r>
          </a:p>
          <a:p>
            <a:pPr algn="ctr">
              <a:buNone/>
            </a:pPr>
            <a:r>
              <a:rPr lang="ru-RU" sz="2800" dirty="0" smtClean="0"/>
              <a:t> «Грамматический бой</a:t>
            </a:r>
            <a:r>
              <a:rPr lang="ru-RU" sz="2800" dirty="0" smtClean="0"/>
              <a:t>»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2 класс</a:t>
            </a:r>
            <a:endParaRPr lang="ru-RU" sz="2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Составила: учитель начальных классов </a:t>
            </a:r>
          </a:p>
          <a:p>
            <a:pPr algn="ctr">
              <a:buNone/>
            </a:pPr>
            <a:r>
              <a:rPr lang="ru-RU" sz="1800" dirty="0" smtClean="0"/>
              <a:t>Хаустова  Татьяна Александровна 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2014 год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«Образуй существительное»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wiki.vladimir.i-edu.ru/images/1/1f/Ucheniki_w450_h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35785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000108"/>
            <a:ext cx="4040188" cy="5126055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Сильный – …</a:t>
            </a:r>
          </a:p>
          <a:p>
            <a:pPr lvl="0"/>
            <a:r>
              <a:rPr lang="ru-RU" sz="3200" dirty="0" smtClean="0"/>
              <a:t>Глупый –…</a:t>
            </a:r>
          </a:p>
          <a:p>
            <a:pPr lvl="0"/>
            <a:r>
              <a:rPr lang="ru-RU" sz="3200" dirty="0" smtClean="0"/>
              <a:t> Хвастливый – …</a:t>
            </a:r>
          </a:p>
          <a:p>
            <a:pPr lvl="0"/>
            <a:r>
              <a:rPr lang="ru-RU" sz="3200" dirty="0" smtClean="0"/>
              <a:t> Старый – …</a:t>
            </a:r>
          </a:p>
          <a:p>
            <a:pPr lvl="0"/>
            <a:r>
              <a:rPr lang="ru-RU" sz="3200" dirty="0" smtClean="0"/>
              <a:t> Ленивый – … </a:t>
            </a:r>
          </a:p>
          <a:p>
            <a:pPr lvl="0"/>
            <a:r>
              <a:rPr lang="ru-RU" sz="3200" dirty="0" smtClean="0"/>
              <a:t> Смелый – …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071546"/>
            <a:ext cx="4041775" cy="505461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Богатый – …</a:t>
            </a:r>
          </a:p>
          <a:p>
            <a:pPr lvl="0"/>
            <a:r>
              <a:rPr lang="ru-RU" sz="3200" dirty="0" smtClean="0"/>
              <a:t> Болтливый – …</a:t>
            </a:r>
          </a:p>
          <a:p>
            <a:pPr lvl="0"/>
            <a:r>
              <a:rPr lang="ru-RU" sz="3200" dirty="0" smtClean="0"/>
              <a:t> Крепкий – …</a:t>
            </a:r>
          </a:p>
          <a:p>
            <a:pPr lvl="0"/>
            <a:r>
              <a:rPr lang="ru-RU" sz="3200" dirty="0" smtClean="0"/>
              <a:t>Маленький – …</a:t>
            </a:r>
          </a:p>
          <a:p>
            <a:pPr lvl="0"/>
            <a:r>
              <a:rPr lang="ru-RU" sz="3200" dirty="0" smtClean="0"/>
              <a:t>Храбрый – …</a:t>
            </a:r>
          </a:p>
          <a:p>
            <a:pPr lvl="0"/>
            <a:r>
              <a:rPr lang="ru-RU" sz="3200" dirty="0" smtClean="0"/>
              <a:t>Шаловливый – …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du54.ru/sites/default/files/images/2010/12/200f6d7fc9012f354da1787e3fadd49705756f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61999"/>
            <a:ext cx="5734050" cy="6096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«Конкурс капитанов – Путаница»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Каждая команда получает лист с текстом стихотворения,  в котором отсутствуют точки.  Команде нужно их поставить.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285984" y="1214422"/>
            <a:ext cx="4857784" cy="54292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    </a:t>
            </a:r>
            <a:r>
              <a:rPr lang="ru-RU" sz="5000" dirty="0" smtClean="0"/>
              <a:t>В реке там рыба на бугре</a:t>
            </a:r>
            <a:br>
              <a:rPr lang="ru-RU" sz="5000" dirty="0" smtClean="0"/>
            </a:br>
            <a:r>
              <a:rPr lang="ru-RU" sz="5000" dirty="0" smtClean="0"/>
              <a:t>     Мычит корова в конуре</a:t>
            </a:r>
            <a:br>
              <a:rPr lang="ru-RU" sz="5000" dirty="0" smtClean="0"/>
            </a:br>
            <a:r>
              <a:rPr lang="ru-RU" sz="5000" dirty="0" smtClean="0"/>
              <a:t>     Собака лает на заборе</a:t>
            </a:r>
            <a:br>
              <a:rPr lang="ru-RU" sz="5000" dirty="0" smtClean="0"/>
            </a:br>
            <a:r>
              <a:rPr lang="ru-RU" sz="5000" dirty="0" smtClean="0"/>
              <a:t>     Поет синичка в коридоре</a:t>
            </a:r>
            <a:br>
              <a:rPr lang="ru-RU" sz="5000" dirty="0" smtClean="0"/>
            </a:br>
            <a:r>
              <a:rPr lang="ru-RU" sz="5000" dirty="0" smtClean="0"/>
              <a:t>     Играют дети на стене</a:t>
            </a:r>
            <a:br>
              <a:rPr lang="ru-RU" sz="5000" dirty="0" smtClean="0"/>
            </a:br>
            <a:r>
              <a:rPr lang="ru-RU" sz="5000" dirty="0" smtClean="0"/>
              <a:t>     Висит картина на окне</a:t>
            </a:r>
            <a:br>
              <a:rPr lang="ru-RU" sz="5000" dirty="0" smtClean="0"/>
            </a:br>
            <a:r>
              <a:rPr lang="ru-RU" sz="5000" dirty="0" smtClean="0"/>
              <a:t>     Узоры инея в печурке</a:t>
            </a:r>
            <a:br>
              <a:rPr lang="ru-RU" sz="5000" dirty="0" smtClean="0"/>
            </a:br>
            <a:r>
              <a:rPr lang="ru-RU" sz="5000" dirty="0" smtClean="0"/>
              <a:t>     Горят дрова в руках девчурки</a:t>
            </a:r>
            <a:br>
              <a:rPr lang="ru-RU" sz="5000" dirty="0" smtClean="0"/>
            </a:br>
            <a:r>
              <a:rPr lang="ru-RU" sz="5000" dirty="0" smtClean="0"/>
              <a:t>     Нарядная там кукла в клетке</a:t>
            </a:r>
            <a:br>
              <a:rPr lang="ru-RU" sz="5000" dirty="0" smtClean="0"/>
            </a:br>
            <a:r>
              <a:rPr lang="ru-RU" sz="5000" dirty="0" smtClean="0"/>
              <a:t>     Ручной щегол поет салфетки</a:t>
            </a:r>
            <a:br>
              <a:rPr lang="ru-RU" sz="5000" dirty="0" smtClean="0"/>
            </a:br>
            <a:r>
              <a:rPr lang="ru-RU" sz="5000" dirty="0" smtClean="0"/>
              <a:t>    Там на столе лежат коньки</a:t>
            </a:r>
            <a:br>
              <a:rPr lang="ru-RU" sz="5000" dirty="0" smtClean="0"/>
            </a:br>
            <a:r>
              <a:rPr lang="ru-RU" sz="5000" dirty="0" smtClean="0"/>
              <a:t>     К зиме готовят там очки</a:t>
            </a:r>
            <a:br>
              <a:rPr lang="ru-RU" sz="5000" dirty="0" smtClean="0"/>
            </a:br>
            <a:r>
              <a:rPr lang="ru-RU" sz="5000" dirty="0" smtClean="0"/>
              <a:t>     Лежат для бабушки тетрадки</a:t>
            </a:r>
            <a:br>
              <a:rPr lang="ru-RU" sz="5000" dirty="0" smtClean="0"/>
            </a:br>
            <a:r>
              <a:rPr lang="ru-RU" sz="5000" dirty="0" smtClean="0"/>
              <a:t>    Всегда содержатся в порядке</a:t>
            </a:r>
            <a:endParaRPr lang="ru-RU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etsad-kitty.ru/uploads/posts/2013-05/1368713387_80707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762500" cy="5610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6083320"/>
          </a:xfrm>
        </p:spPr>
        <p:txBody>
          <a:bodyPr>
            <a:normAutofit fontScale="90000"/>
          </a:bodyPr>
          <a:lstStyle/>
          <a:p>
            <a:pPr lvl="0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8000" b="1" dirty="0" smtClean="0">
                <a:solidFill>
                  <a:srgbClr val="002060"/>
                </a:solidFill>
              </a:rPr>
              <a:t>Конкурс «Прятки»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20 животных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929198"/>
            <a:ext cx="471462" cy="11969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9" y="3286123"/>
            <a:ext cx="4043362" cy="28400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500174"/>
            <a:ext cx="7500990" cy="4929222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0" dirty="0" smtClean="0"/>
              <a:t>Трескали</a:t>
            </a:r>
            <a:r>
              <a:rPr lang="ru-RU" sz="14400" b="0" i="1" dirty="0" smtClean="0"/>
              <a:t> </a:t>
            </a:r>
            <a:r>
              <a:rPr lang="ru-RU" sz="14400" b="0" dirty="0" smtClean="0"/>
              <a:t>сахар у крана</a:t>
            </a:r>
            <a:br>
              <a:rPr lang="ru-RU" sz="14400" b="0" dirty="0" smtClean="0"/>
            </a:br>
            <a:r>
              <a:rPr lang="ru-RU" sz="14400" b="0" dirty="0" smtClean="0"/>
              <a:t>Три молодых таракана.</a:t>
            </a:r>
            <a:br>
              <a:rPr lang="ru-RU" sz="14400" b="0" dirty="0" smtClean="0"/>
            </a:br>
            <a:r>
              <a:rPr lang="ru-RU" sz="14400" b="0" dirty="0" smtClean="0"/>
              <a:t>Глазели на вид из окошка…</a:t>
            </a:r>
            <a:br>
              <a:rPr lang="ru-RU" sz="14400" b="0" dirty="0" smtClean="0"/>
            </a:br>
            <a:r>
              <a:rPr lang="ru-RU" sz="14400" b="0" dirty="0" smtClean="0"/>
              <a:t>Хорошая вышла кормёжка!</a:t>
            </a:r>
          </a:p>
          <a:p>
            <a:r>
              <a:rPr lang="ru-RU" sz="14400" b="0" dirty="0" smtClean="0"/>
              <a:t>И случилось вдруг так:</a:t>
            </a:r>
            <a:br>
              <a:rPr lang="ru-RU" sz="14400" b="0" dirty="0" smtClean="0"/>
            </a:br>
            <a:r>
              <a:rPr lang="ru-RU" sz="14400" b="0" dirty="0" smtClean="0"/>
              <a:t>Самый левый прусак,</a:t>
            </a:r>
            <a:br>
              <a:rPr lang="ru-RU" sz="14400" b="0" dirty="0" smtClean="0"/>
            </a:br>
            <a:r>
              <a:rPr lang="ru-RU" sz="14400" b="0" dirty="0" smtClean="0"/>
              <a:t>Услыхав крики: “Брысь!”</a:t>
            </a:r>
            <a:br>
              <a:rPr lang="ru-RU" sz="14400" b="0" dirty="0" smtClean="0"/>
            </a:br>
            <a:r>
              <a:rPr lang="ru-RU" sz="14400" b="0" dirty="0" smtClean="0"/>
              <a:t>Взвилс</a:t>
            </a:r>
            <a:r>
              <a:rPr lang="ru-RU" sz="14400" b="0" i="1" dirty="0" smtClean="0"/>
              <a:t>я к </a:t>
            </a:r>
            <a:r>
              <a:rPr lang="ru-RU" sz="14400" b="0" dirty="0" smtClean="0"/>
              <a:t>проводу ввысь.</a:t>
            </a:r>
          </a:p>
          <a:p>
            <a:r>
              <a:rPr lang="ru-RU" sz="14400" b="0" dirty="0" smtClean="0"/>
              <a:t>И легко брат, что в центре, как бес</a:t>
            </a:r>
            <a:br>
              <a:rPr lang="ru-RU" sz="14400" b="0" dirty="0" smtClean="0"/>
            </a:br>
            <a:r>
              <a:rPr lang="ru-RU" sz="14400" b="0" dirty="0" smtClean="0"/>
              <a:t>Сквозь стекло – просто ужас! – пролез!</a:t>
            </a:r>
            <a:br>
              <a:rPr lang="ru-RU" sz="14400" b="0" dirty="0" smtClean="0"/>
            </a:br>
            <a:r>
              <a:rPr lang="ru-RU" sz="14400" b="0" dirty="0" smtClean="0"/>
              <a:t>Ну а правый – совсем караул:</a:t>
            </a:r>
            <a:br>
              <a:rPr lang="ru-RU" sz="14400" b="0" dirty="0" smtClean="0"/>
            </a:br>
            <a:r>
              <a:rPr lang="ru-RU" sz="14400" b="0" dirty="0" smtClean="0"/>
              <a:t>С крана ловко за шкаф сиганул!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214949"/>
            <a:ext cx="471462" cy="9112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Ну а правый – совсем караул: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крана ловко за шкаф </a:t>
            </a:r>
            <a:r>
              <a:rPr lang="ru-RU" dirty="0" err="1" smtClean="0"/>
              <a:t>СИГ</a:t>
            </a:r>
            <a:r>
              <a:rPr lang="ru-RU" dirty="0" err="1" smtClean="0">
                <a:solidFill>
                  <a:srgbClr val="002060"/>
                </a:solidFill>
              </a:rPr>
              <a:t>анул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e1.ru/news/images/new/387690/images/%D1%81%D0%B8%D0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Ну а правый – совсем </a:t>
            </a:r>
            <a:r>
              <a:rPr lang="ru-RU" dirty="0" err="1" smtClean="0">
                <a:solidFill>
                  <a:srgbClr val="002060"/>
                </a:solidFill>
              </a:rPr>
              <a:t>к</a:t>
            </a:r>
            <a:r>
              <a:rPr lang="ru-RU" dirty="0" err="1" smtClean="0"/>
              <a:t>АРА</a:t>
            </a:r>
            <a:r>
              <a:rPr lang="ru-RU" dirty="0" err="1" smtClean="0">
                <a:solidFill>
                  <a:srgbClr val="002060"/>
                </a:solidFill>
              </a:rPr>
              <a:t>ул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крана ловко за шкаф сиганул!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img0.liveinternet.ru/images/attach/c/0/51/816/51816941_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25908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572032" cy="5726130"/>
          </a:xfrm>
        </p:spPr>
        <p:txBody>
          <a:bodyPr>
            <a:normAutofit/>
          </a:bodyPr>
          <a:lstStyle/>
          <a:p>
            <a:r>
              <a:rPr lang="ru-RU" b="1" dirty="0" smtClean="0"/>
              <a:t>«Без букв и грамматики не обходятся и математики»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img1.liveinternet.ru/images/attach/c/4/80/751/80751519_large_4064662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4875"/>
            <a:ext cx="4305300" cy="5953125"/>
          </a:xfrm>
          <a:prstGeom prst="rect">
            <a:avLst/>
          </a:prstGeom>
          <a:noFill/>
        </p:spPr>
      </p:pic>
      <p:pic>
        <p:nvPicPr>
          <p:cNvPr id="40964" name="Picture 4" descr="http://im0-tub-ru.yandex.net/i?id=266661271-2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57166"/>
            <a:ext cx="1419225" cy="1428750"/>
          </a:xfrm>
          <a:prstGeom prst="rect">
            <a:avLst/>
          </a:prstGeom>
          <a:noFill/>
        </p:spPr>
      </p:pic>
      <p:pic>
        <p:nvPicPr>
          <p:cNvPr id="40966" name="Picture 6" descr="http://im1-tub-ru.yandex.net/i?id=328142746-5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071678"/>
            <a:ext cx="1214446" cy="1428750"/>
          </a:xfrm>
          <a:prstGeom prst="rect">
            <a:avLst/>
          </a:prstGeom>
          <a:noFill/>
        </p:spPr>
      </p:pic>
      <p:pic>
        <p:nvPicPr>
          <p:cNvPr id="40968" name="Picture 8" descr="http://im3-tub-ru.yandex.net/i?id=360719857-5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7148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Часть + ушко – о +а =</a:t>
            </a:r>
          </a:p>
          <a:p>
            <a:pPr lvl="0"/>
            <a:r>
              <a:rPr lang="ru-RU" dirty="0" smtClean="0"/>
              <a:t>Кабан – ан + лук =</a:t>
            </a:r>
          </a:p>
          <a:p>
            <a:pPr lvl="0"/>
            <a:r>
              <a:rPr lang="ru-RU" dirty="0" smtClean="0"/>
              <a:t>Смелость- ость + </a:t>
            </a:r>
            <a:r>
              <a:rPr lang="ru-RU" dirty="0" err="1" smtClean="0"/>
              <a:t>ый</a:t>
            </a:r>
            <a:r>
              <a:rPr lang="ru-RU" dirty="0" smtClean="0"/>
              <a:t> =</a:t>
            </a:r>
          </a:p>
          <a:p>
            <a:pPr lvl="0"/>
            <a:r>
              <a:rPr lang="ru-RU" dirty="0" smtClean="0"/>
              <a:t>Череп – </a:t>
            </a:r>
            <a:r>
              <a:rPr lang="ru-RU" dirty="0" err="1" smtClean="0"/>
              <a:t>п</a:t>
            </a:r>
            <a:r>
              <a:rPr lang="ru-RU" dirty="0" smtClean="0"/>
              <a:t> + муха =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e-school.karelia.ru/ptz/s02/klass/3b/DocLib/_w/67284108_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96000" cy="55054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8429652" cy="1470025"/>
          </a:xfrm>
        </p:spPr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b="1" dirty="0" smtClean="0">
                <a:solidFill>
                  <a:srgbClr val="002060"/>
                </a:solidFill>
              </a:rPr>
              <a:t>Грамматический бой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1128698" cy="36196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До + рожки у улитки =</a:t>
            </a:r>
          </a:p>
          <a:p>
            <a:pPr lvl="0"/>
            <a:r>
              <a:rPr lang="ru-RU" dirty="0" smtClean="0"/>
              <a:t>Чудеса – а + </a:t>
            </a:r>
            <a:r>
              <a:rPr lang="ru-RU" dirty="0" err="1" smtClean="0"/>
              <a:t>ный</a:t>
            </a:r>
            <a:r>
              <a:rPr lang="ru-RU" dirty="0" smtClean="0"/>
              <a:t> =</a:t>
            </a:r>
          </a:p>
          <a:p>
            <a:pPr lvl="0"/>
            <a:r>
              <a:rPr lang="ru-RU" dirty="0" smtClean="0"/>
              <a:t>До + термин игры в шашки, шахматы =</a:t>
            </a:r>
          </a:p>
          <a:p>
            <a:pPr lvl="0"/>
            <a:r>
              <a:rPr lang="ru-RU" dirty="0" smtClean="0"/>
              <a:t> С + спрятанные ценности =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 + мелкое место поперек реки =</a:t>
            </a:r>
          </a:p>
          <a:p>
            <a:pPr lvl="0"/>
            <a:r>
              <a:rPr lang="ru-RU" dirty="0" smtClean="0"/>
              <a:t>До + участок земли, засаженный фруктовыми деревьями + а =</a:t>
            </a:r>
          </a:p>
          <a:p>
            <a:pPr lvl="0"/>
            <a:r>
              <a:rPr lang="ru-RU" dirty="0" smtClean="0"/>
              <a:t> Нота «до»+ зарытые в земле ценности =</a:t>
            </a:r>
          </a:p>
          <a:p>
            <a:pPr lvl="0"/>
            <a:r>
              <a:rPr lang="ru-RU" dirty="0" smtClean="0"/>
              <a:t>Черный – </a:t>
            </a:r>
            <a:r>
              <a:rPr lang="ru-RU" dirty="0" err="1" smtClean="0"/>
              <a:t>ый</a:t>
            </a:r>
            <a:r>
              <a:rPr lang="ru-RU" dirty="0" smtClean="0"/>
              <a:t> + о + слива – а =</a:t>
            </a:r>
          </a:p>
          <a:p>
            <a:r>
              <a:rPr lang="ru-RU" dirty="0" smtClean="0"/>
              <a:t>С + хвойный лес =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игру!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vladikavkaz-osetia.ru/upload/iblock/ccc/ccc78c7b4fd1739dc773bcb4975e7f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382905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iki.vladimir.i-edu.ru/images/d/d1/%D0%92%D0%BF%D0%B5%D1%80%D0%B5%D0%B4_%D0%BA_%D0%B7%D0%BD%D0%B0%D0%BD%D0%B8%D1%8F%D0%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96000" cy="4305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002060"/>
                </a:solidFill>
              </a:rPr>
              <a:t>Полминутки для шутки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vvv.ru/photos/img/1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7"/>
            <a:ext cx="664845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За чем прячется солнце,</a:t>
            </a:r>
            <a:br>
              <a:rPr lang="ru-RU" sz="6000" dirty="0" smtClean="0"/>
            </a:br>
            <a:r>
              <a:rPr lang="ru-RU" sz="6000" dirty="0" smtClean="0"/>
              <a:t> когда идет дождь?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1"/>
            <a:ext cx="8001056" cy="21145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 что мужик шляпу купил?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2857500" cy="2857500"/>
          </a:xfrm>
          <a:prstGeom prst="rect">
            <a:avLst/>
          </a:prstGeom>
          <a:noFill/>
        </p:spPr>
      </p:pic>
      <p:pic>
        <p:nvPicPr>
          <p:cNvPr id="3076" name="Picture 4" descr="http://pic.rutube.ru/user/0b/51/0b519be4898c88d31baabe7c40e281fe.jpg?size=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stat17.privet.ru/lr/0a0a7d22c16dfcdec9c2dd7bd71d94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 чему  ходят одни люди в ботинках, а другие в сапогах?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babiki.ru/uploads/images/00/36/08/2013/06/14/92cd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6286500" cy="4686300"/>
          </a:xfrm>
          <a:prstGeom prst="rect">
            <a:avLst/>
          </a:prstGeom>
          <a:noFill/>
        </p:spPr>
      </p:pic>
      <p:pic>
        <p:nvPicPr>
          <p:cNvPr id="2054" name="Picture 6" descr="http://im3-tub-ru.yandex.net/i?id=179857843-2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214554"/>
            <a:ext cx="589363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Конкурс «Отгадай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57224" y="1142984"/>
            <a:ext cx="792961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Корень из слова ГОРЕВАТЬ,</a:t>
            </a:r>
          </a:p>
          <a:p>
            <a:pPr>
              <a:buNone/>
            </a:pPr>
            <a:r>
              <a:rPr lang="ru-RU" sz="4000" dirty="0" smtClean="0"/>
              <a:t>Окончание в слове ШУТКА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071538" y="2906712"/>
            <a:ext cx="6572296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ГОРА</a:t>
            </a:r>
            <a:endParaRPr lang="ru-RU" sz="6000" dirty="0"/>
          </a:p>
        </p:txBody>
      </p:sp>
      <p:pic>
        <p:nvPicPr>
          <p:cNvPr id="1026" name="Picture 2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4400549"/>
            <a:ext cx="238125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00042"/>
            <a:ext cx="7829576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Корень из слова СКАЗКА,</a:t>
            </a:r>
          </a:p>
          <a:p>
            <a:pPr>
              <a:buNone/>
            </a:pPr>
            <a:r>
              <a:rPr lang="ru-RU" sz="4000" dirty="0" smtClean="0"/>
              <a:t>Суффикс, что в слове ИЗВОЗЧИК,</a:t>
            </a:r>
          </a:p>
          <a:p>
            <a:pPr>
              <a:buNone/>
            </a:pPr>
            <a:r>
              <a:rPr lang="ru-RU" sz="4000" dirty="0" smtClean="0"/>
              <a:t>Приставка как в слове РАСХОД,</a:t>
            </a:r>
          </a:p>
          <a:p>
            <a:pPr>
              <a:buNone/>
            </a:pPr>
            <a:r>
              <a:rPr lang="ru-RU" sz="4000" dirty="0" smtClean="0"/>
              <a:t>Окончание в слове ДОМ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785918" y="3571876"/>
            <a:ext cx="5000660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РАСКАЗЧИК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3116"/>
            <a:ext cx="8401080" cy="639762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0" dirty="0" smtClean="0"/>
              <a:t>Корень в слове  СНЕЖИНКА,</a:t>
            </a:r>
          </a:p>
          <a:p>
            <a:r>
              <a:rPr lang="ru-RU" sz="14400" b="0" dirty="0" smtClean="0"/>
              <a:t> Приставка в слове  ПОДЪЕЗЖАЛ,</a:t>
            </a:r>
          </a:p>
          <a:p>
            <a:r>
              <a:rPr lang="ru-RU" sz="14400" b="0" dirty="0" smtClean="0"/>
              <a:t> Суффикс в слове  ЛЕСНИК,</a:t>
            </a:r>
          </a:p>
          <a:p>
            <a:r>
              <a:rPr lang="ru-RU" sz="14400" b="0" dirty="0" smtClean="0"/>
              <a:t> Окончание в слове  СТОЛ.    </a:t>
            </a:r>
            <a:r>
              <a:rPr lang="ru-RU" sz="3200" b="0" dirty="0" smtClean="0"/>
              <a:t>   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500437"/>
            <a:ext cx="900090" cy="2625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71670" y="3286124"/>
            <a:ext cx="5286412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ПОДСНЕЖНИК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209</TotalTime>
  <Words>223</Words>
  <PresentationFormat>Экран (4:3)</PresentationFormat>
  <Paragraphs>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</vt:lpstr>
      <vt:lpstr>Слайд 1</vt:lpstr>
      <vt:lpstr>     Грамматический бой </vt:lpstr>
      <vt:lpstr>    Полминутки для шутки</vt:lpstr>
      <vt:lpstr> За чем прячется солнце,  когда идет дождь? </vt:lpstr>
      <vt:lpstr>На что мужик шляпу купил? </vt:lpstr>
      <vt:lpstr>По чему  ходят одни люди в ботинках, а другие в сапогах? </vt:lpstr>
      <vt:lpstr> Конкурс «Отгадай слово» </vt:lpstr>
      <vt:lpstr>Слайд 8</vt:lpstr>
      <vt:lpstr>Слайд 9</vt:lpstr>
      <vt:lpstr>«Образуй существительное»</vt:lpstr>
      <vt:lpstr>Слайд 11</vt:lpstr>
      <vt:lpstr>«Конкурс капитанов – Путаница»</vt:lpstr>
      <vt:lpstr> Каждая команда получает лист с текстом стихотворения,  в котором отсутствуют точки.  Команде нужно их поставить. </vt:lpstr>
      <vt:lpstr>     Конкурс «Прятки» 20 животных </vt:lpstr>
      <vt:lpstr>Слайд 15</vt:lpstr>
      <vt:lpstr>Ну а правый – совсем караул: С крана ловко за шкаф СИГанул! </vt:lpstr>
      <vt:lpstr>Ну а правый – совсем кАРАул: С крана ловко за шкаф сиганул! </vt:lpstr>
      <vt:lpstr>«Без букв и грамматики не обходятся и математики»</vt:lpstr>
      <vt:lpstr>Слайд 19</vt:lpstr>
      <vt:lpstr>Слайд 20</vt:lpstr>
      <vt:lpstr>Слайд 21</vt:lpstr>
      <vt:lpstr>Спасибо за игру!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23</cp:revision>
  <dcterms:created xsi:type="dcterms:W3CDTF">2014-02-03T08:33:51Z</dcterms:created>
  <dcterms:modified xsi:type="dcterms:W3CDTF">2014-08-02T02:16:45Z</dcterms:modified>
</cp:coreProperties>
</file>