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0" r:id="rId2"/>
    <p:sldId id="257" r:id="rId3"/>
    <p:sldId id="265" r:id="rId4"/>
    <p:sldId id="258" r:id="rId5"/>
    <p:sldId id="271" r:id="rId6"/>
    <p:sldId id="267" r:id="rId7"/>
    <p:sldId id="260" r:id="rId8"/>
    <p:sldId id="262" r:id="rId9"/>
    <p:sldId id="268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99" autoAdjust="0"/>
    <p:restoredTop sz="94660"/>
  </p:normalViewPr>
  <p:slideViewPr>
    <p:cSldViewPr>
      <p:cViewPr varScale="1">
        <p:scale>
          <a:sx n="42" d="100"/>
          <a:sy n="42" d="100"/>
        </p:scale>
        <p:origin x="133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02.08.2014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 algn="r">
              <a:spcBef>
                <a:spcPts val="600"/>
              </a:spcBef>
              <a:buClr>
                <a:srgbClr val="B13F9A"/>
              </a:buClr>
              <a:buSzPct val="73000"/>
            </a:pPr>
            <a:r>
              <a:rPr lang="ru-RU" dirty="0" smtClean="0"/>
              <a:t>     </a:t>
            </a:r>
            <a:r>
              <a:rPr lang="ru-RU" sz="2400" b="1" cap="none" dirty="0">
                <a:solidFill>
                  <a:srgbClr val="002060"/>
                </a:solidFill>
                <a:effectLst/>
                <a:latin typeface="Trebuchet MS"/>
                <a:ea typeface="+mn-ea"/>
                <a:cs typeface="+mn-cs"/>
              </a:rPr>
              <a:t>4 «б» класс</a:t>
            </a:r>
            <a:br>
              <a:rPr lang="ru-RU" sz="2400" b="1" cap="none" dirty="0">
                <a:solidFill>
                  <a:srgbClr val="002060"/>
                </a:solidFill>
                <a:effectLst/>
                <a:latin typeface="Trebuchet MS"/>
                <a:ea typeface="+mn-ea"/>
                <a:cs typeface="+mn-cs"/>
              </a:rPr>
            </a:br>
            <a:r>
              <a:rPr lang="ru-RU" sz="2400" b="1" cap="none" dirty="0">
                <a:solidFill>
                  <a:srgbClr val="002060"/>
                </a:solidFill>
                <a:effectLst/>
                <a:latin typeface="Trebuchet MS"/>
                <a:ea typeface="+mn-ea"/>
                <a:cs typeface="+mn-cs"/>
              </a:rPr>
              <a:t>Учитель  начальных классов Хлямина С.Ж МБОУ «Приволжская ООШ»</a:t>
            </a:r>
            <a:br>
              <a:rPr lang="ru-RU" sz="2400" b="1" cap="none" dirty="0">
                <a:solidFill>
                  <a:srgbClr val="002060"/>
                </a:solidFill>
                <a:effectLst/>
                <a:latin typeface="Trebuchet MS"/>
                <a:ea typeface="+mn-ea"/>
                <a:cs typeface="+mn-cs"/>
              </a:rPr>
            </a:br>
            <a:r>
              <a:rPr lang="ru-RU" sz="2400" b="1" cap="none" dirty="0">
                <a:solidFill>
                  <a:srgbClr val="002060"/>
                </a:solidFill>
                <a:effectLst/>
                <a:latin typeface="Trebuchet MS"/>
                <a:ea typeface="+mn-ea"/>
                <a:cs typeface="+mn-cs"/>
              </a:rPr>
              <a:t>Приволжский район Астраханская </a:t>
            </a:r>
            <a:r>
              <a:rPr lang="ru-RU" sz="2800" b="1" cap="none" dirty="0">
                <a:solidFill>
                  <a:srgbClr val="002060"/>
                </a:solidFill>
                <a:effectLst/>
                <a:latin typeface="Trebuchet MS"/>
                <a:ea typeface="+mn-ea"/>
                <a:cs typeface="+mn-cs"/>
              </a:rPr>
              <a:t>область</a:t>
            </a:r>
            <a:br>
              <a:rPr lang="ru-RU" sz="2800" b="1" cap="none" dirty="0">
                <a:solidFill>
                  <a:srgbClr val="002060"/>
                </a:solidFill>
                <a:effectLst/>
                <a:latin typeface="Trebuchet MS"/>
                <a:ea typeface="+mn-ea"/>
                <a:cs typeface="+mn-cs"/>
              </a:rPr>
            </a:br>
            <a:r>
              <a:rPr lang="ru-RU" dirty="0" smtClean="0"/>
              <a:t>    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10908704" cy="3243808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</a:rPr>
              <a:t>Презентация:</a:t>
            </a:r>
          </a:p>
          <a:p>
            <a:r>
              <a:rPr lang="ru-RU" sz="4400" b="1" dirty="0" smtClean="0">
                <a:solidFill>
                  <a:srgbClr val="7030A0"/>
                </a:solidFill>
              </a:rPr>
              <a:t>«Пасха </a:t>
            </a:r>
            <a:r>
              <a:rPr lang="ru-RU" sz="4400" b="1" dirty="0" smtClean="0">
                <a:solidFill>
                  <a:srgbClr val="7030A0"/>
                </a:solidFill>
              </a:rPr>
              <a:t>– семейный праздник»</a:t>
            </a:r>
          </a:p>
          <a:p>
            <a:r>
              <a:rPr lang="ru-RU" sz="4400" b="1" dirty="0" smtClean="0">
                <a:solidFill>
                  <a:srgbClr val="7030A0"/>
                </a:solidFill>
              </a:rPr>
              <a:t>Дуюнов Дима</a:t>
            </a:r>
          </a:p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42320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http://masterclassy.ru/uploads/posts/2012-01/1326040323_resize-of-easter_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8525"/>
            <a:ext cx="8841110" cy="7076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http://ledies-first.ru/wp-content/uploads/2011/04/paskha_koulitch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703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ДИМА\ДИМИНЫ ИГРЫ\димка\P10002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4904"/>
            <a:ext cx="9144000" cy="610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260648"/>
            <a:ext cx="4572000" cy="68634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400" dirty="0" smtClean="0"/>
              <a:t>Повсюду благовест гудит,</a:t>
            </a:r>
            <a:br>
              <a:rPr lang="ru-RU" sz="4400" dirty="0" smtClean="0"/>
            </a:br>
            <a:r>
              <a:rPr lang="ru-RU" sz="4400" dirty="0" smtClean="0"/>
              <a:t>Из всех церквей народ валит.</a:t>
            </a:r>
            <a:br>
              <a:rPr lang="ru-RU" sz="4400" dirty="0" smtClean="0"/>
            </a:br>
            <a:r>
              <a:rPr lang="ru-RU" sz="4400" dirty="0" smtClean="0"/>
              <a:t>Заря глядит уже с небес...</a:t>
            </a:r>
            <a:br>
              <a:rPr lang="ru-RU" sz="4400" dirty="0" smtClean="0"/>
            </a:br>
            <a:r>
              <a:rPr lang="ru-RU" sz="4400" dirty="0" smtClean="0"/>
              <a:t>Христос воскрес! Христос воскрес!</a:t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лена\Desktop\ПРАЗДНИК\b2929fd8fc0ed109440e490673a_pr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8785225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600200"/>
            <a:ext cx="3543300" cy="47244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844824"/>
            <a:ext cx="4635623" cy="4464496"/>
          </a:xfrm>
        </p:spPr>
      </p:pic>
    </p:spTree>
    <p:extLst>
      <p:ext uri="{BB962C8B-B14F-4D97-AF65-F5344CB8AC3E}">
        <p14:creationId xmlns:p14="http://schemas.microsoft.com/office/powerpoint/2010/main" val="267516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ncrypted-tbn2.gstatic.com/images?q=tbn:ANd9GcT6CauemNu23lbcwmbVF0PkMphAWL2ESntT41c_IgeB7YF0ffKz_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06" y="0"/>
            <a:ext cx="912659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P1040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http://www.matagana.ru/wp-content/uploads/2010/04/DSC0246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Семейный отдых на море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50" y="1600200"/>
            <a:ext cx="3155899" cy="47244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556792"/>
            <a:ext cx="4851648" cy="49685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</TotalTime>
  <Words>25</Words>
  <Application>Microsoft Office PowerPoint</Application>
  <PresentationFormat>Экран (4:3)</PresentationFormat>
  <Paragraphs>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Franklin Gothic Book</vt:lpstr>
      <vt:lpstr>Franklin Gothic Medium</vt:lpstr>
      <vt:lpstr>Trebuchet MS</vt:lpstr>
      <vt:lpstr>Wingdings 2</vt:lpstr>
      <vt:lpstr>Трек</vt:lpstr>
      <vt:lpstr>     4 «б» класс Учитель  начальных классов Хлямина С.Ж МБОУ «Приволжская ООШ» Приволжский район Астраханская область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Семейный отдых на море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Праздник в семье </dc:title>
  <dc:creator>Lenovo-PC</dc:creator>
  <cp:lastModifiedBy>Хлямина Сажида</cp:lastModifiedBy>
  <cp:revision>6</cp:revision>
  <dcterms:created xsi:type="dcterms:W3CDTF">2013-04-11T08:10:17Z</dcterms:created>
  <dcterms:modified xsi:type="dcterms:W3CDTF">2014-08-02T06:39:59Z</dcterms:modified>
</cp:coreProperties>
</file>