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3" r:id="rId5"/>
    <p:sldId id="260" r:id="rId6"/>
    <p:sldId id="269" r:id="rId7"/>
    <p:sldId id="267" r:id="rId8"/>
    <p:sldId id="270" r:id="rId9"/>
    <p:sldId id="261" r:id="rId10"/>
    <p:sldId id="268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Презентация:</a:t>
            </a:r>
            <a:br>
              <a:rPr lang="ru-RU" dirty="0" smtClean="0"/>
            </a:br>
            <a:r>
              <a:rPr lang="ru-RU" dirty="0" smtClean="0"/>
              <a:t>Праздник </a:t>
            </a:r>
            <a:r>
              <a:rPr lang="ru-RU" dirty="0" smtClean="0"/>
              <a:t>в </a:t>
            </a:r>
            <a:r>
              <a:rPr lang="ru-RU" dirty="0" smtClean="0"/>
              <a:t>моей семье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Презентация к уроку ОРКСЭ</a:t>
            </a:r>
          </a:p>
          <a:p>
            <a:r>
              <a:rPr lang="ru-RU" sz="2400" dirty="0" smtClean="0"/>
              <a:t>Выполнила:</a:t>
            </a:r>
          </a:p>
          <a:p>
            <a:r>
              <a:rPr lang="ru-RU" sz="2400" dirty="0" smtClean="0"/>
              <a:t>Васильева </a:t>
            </a:r>
            <a:r>
              <a:rPr lang="ru-RU" sz="2400" dirty="0" smtClean="0"/>
              <a:t>Анастасия 4 «б» </a:t>
            </a:r>
            <a:r>
              <a:rPr lang="ru-RU" sz="2400" dirty="0"/>
              <a:t>к</a:t>
            </a:r>
            <a:r>
              <a:rPr lang="ru-RU" sz="2400" dirty="0" smtClean="0"/>
              <a:t>ласс</a:t>
            </a:r>
            <a:endParaRPr lang="ru-RU" sz="2400" dirty="0" smtClean="0"/>
          </a:p>
          <a:p>
            <a:r>
              <a:rPr lang="ru-RU" sz="2400" dirty="0" smtClean="0"/>
              <a:t>Учитель  начальных классов Хлямина С.Ж МБОУ «Приволжская ООШ»</a:t>
            </a:r>
          </a:p>
          <a:p>
            <a:r>
              <a:rPr lang="ru-RU" sz="2400" dirty="0" smtClean="0"/>
              <a:t>Приволжский район Астраханская </a:t>
            </a:r>
            <a:r>
              <a:rPr lang="ru-RU" sz="2800" dirty="0" smtClean="0"/>
              <a:t>область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268760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Есть много праздников на свете.</a:t>
            </a:r>
          </a:p>
          <a:p>
            <a:r>
              <a:rPr lang="ru-RU" sz="36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Их любят взрослые и дети.</a:t>
            </a:r>
          </a:p>
          <a:p>
            <a:r>
              <a:rPr lang="ru-RU" sz="36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Рисуют открытки, готовят подарки.</a:t>
            </a:r>
          </a:p>
          <a:p>
            <a:r>
              <a:rPr lang="ru-RU" sz="36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Праздники делают жизнь семьи  яркой!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82904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7030A0"/>
                </a:solidFill>
              </a:rPr>
              <a:t>Благодарю за внимание!</a:t>
            </a:r>
            <a:endParaRPr lang="ru-RU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39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ачальная\Downloads\Новый-го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5406"/>
            <a:ext cx="9144000" cy="708340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фоточки\SL2706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571500"/>
            <a:ext cx="4286250" cy="5715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Новый год – мой любимый семейный праздник</a:t>
            </a:r>
            <a:endParaRPr lang="ru-RU" dirty="0"/>
          </a:p>
        </p:txBody>
      </p:sp>
      <p:pic>
        <p:nvPicPr>
          <p:cNvPr id="4" name="Picture 3" descr="D:\Documents and Settings\User\Рабочий стол\Новая папка\Рамка 5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3608" y="1772816"/>
            <a:ext cx="6264695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Новый год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Я очень люблю свою семью.</a:t>
            </a:r>
          </a:p>
        </p:txBody>
      </p:sp>
      <p:pic>
        <p:nvPicPr>
          <p:cNvPr id="7" name="Рисунок 6" descr="i (6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091" r="10091"/>
          <a:stretch>
            <a:fillRect/>
          </a:stretch>
        </p:blipFill>
        <p:spPr/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836712"/>
            <a:ext cx="55263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Я люблю новогодний праздник, потому что вся семья дружно собирается за одним столом. Все дарят друг другу подарки, желают добра и счастья в Новом Году.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общее\новый год\i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642918"/>
            <a:ext cx="6643734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фоточки\SL2706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71500"/>
            <a:ext cx="5023445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Есть много праздников на свете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i (8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5346" b="1534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101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Times New Roman</vt:lpstr>
      <vt:lpstr>Trebuchet MS</vt:lpstr>
      <vt:lpstr>Wingdings</vt:lpstr>
      <vt:lpstr>Wingdings 2</vt:lpstr>
      <vt:lpstr>Изящная</vt:lpstr>
      <vt:lpstr>Презентация: Праздник в моей семье</vt:lpstr>
      <vt:lpstr>Презентация PowerPoint</vt:lpstr>
      <vt:lpstr>Презентация PowerPoint</vt:lpstr>
      <vt:lpstr>Новый год – мой любимый семейный праздник</vt:lpstr>
      <vt:lpstr>Новый год</vt:lpstr>
      <vt:lpstr>Презентация PowerPoint</vt:lpstr>
      <vt:lpstr>Презентация PowerPoint</vt:lpstr>
      <vt:lpstr>Презентация PowerPoint</vt:lpstr>
      <vt:lpstr>         Есть много праздников на свете 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Праздник в семье</dc:title>
  <dc:creator>Lenovo-PC</dc:creator>
  <cp:lastModifiedBy>Хлямина Сажида</cp:lastModifiedBy>
  <cp:revision>5</cp:revision>
  <dcterms:created xsi:type="dcterms:W3CDTF">2013-04-10T13:34:57Z</dcterms:created>
  <dcterms:modified xsi:type="dcterms:W3CDTF">2014-08-02T06:37:08Z</dcterms:modified>
</cp:coreProperties>
</file>