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11" Type="http://schemas.openxmlformats.org/officeDocument/2006/relationships/image" Target="../media/image9.emf"/><Relationship Id="rId5" Type="http://schemas.openxmlformats.org/officeDocument/2006/relationships/image" Target="../media/image14.jpeg"/><Relationship Id="rId10" Type="http://schemas.openxmlformats.org/officeDocument/2006/relationships/image" Target="../media/image19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7918648" cy="3483818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Презентация по информатике </a:t>
            </a:r>
            <a:b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2 классе </a:t>
            </a:r>
            <a:b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и данные</a:t>
            </a:r>
            <a:r>
              <a:rPr lang="ru-RU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0581" y="4841777"/>
            <a:ext cx="7592888" cy="17526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Хлямина С.Ж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начальных классов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МБОУ «Приволжская ООШ»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Приволжский район </a:t>
            </a:r>
            <a:endParaRPr lang="ru-RU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Астраханская область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601319"/>
            <a:ext cx="2286000" cy="1876425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97053" y="11663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5775" y="3299941"/>
            <a:ext cx="2222500" cy="94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3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239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3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6588224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</a:t>
            </a:r>
            <a:r>
              <a:rPr lang="ru-RU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урока: </a:t>
            </a:r>
            <a:endParaRPr lang="ru-RU" sz="3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проверка понимания  ключевых терминов раздела;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-проанализировать умения  оперировать   данными разных типов;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закрепление учебного материала.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2705100" cy="1685925"/>
          </a:xfrm>
          <a:prstGeom prst="rect">
            <a:avLst/>
          </a:prstGeom>
        </p:spPr>
      </p:pic>
      <p:pic>
        <p:nvPicPr>
          <p:cNvPr id="5122" name="Picture 2" descr="7996677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195" y="764704"/>
            <a:ext cx="1304925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7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Какие это данные?</a:t>
            </a:r>
            <a:endParaRPr lang="ru-RU" sz="4800" b="1" dirty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85720" y="1142984"/>
            <a:ext cx="6715172" cy="57150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Изображение предметов?</a:t>
            </a:r>
          </a:p>
          <a:p>
            <a:pPr>
              <a:spcBef>
                <a:spcPts val="0"/>
              </a:spcBef>
              <a:buNone/>
            </a:pPr>
            <a:endParaRPr lang="ru-RU" sz="54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Рассказ?</a:t>
            </a:r>
          </a:p>
          <a:p>
            <a:pPr marL="77788" indent="-77788">
              <a:spcBef>
                <a:spcPts val="0"/>
              </a:spcBef>
              <a:buNone/>
            </a:pPr>
            <a:r>
              <a:rPr lang="ru-RU" sz="3500" b="1" dirty="0" smtClean="0">
                <a:solidFill>
                  <a:srgbClr val="002060"/>
                </a:solidFill>
              </a:rPr>
              <a:t>Это цветные карандаши. Они предназначены для рисования.</a:t>
            </a:r>
          </a:p>
          <a:p>
            <a:pPr>
              <a:spcBef>
                <a:spcPts val="0"/>
              </a:spcBef>
              <a:buNone/>
            </a:pPr>
            <a:endParaRPr lang="ru-RU" sz="35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Количество предметов?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rgbClr val="002060"/>
                </a:solidFill>
              </a:rPr>
              <a:t>9</a:t>
            </a:r>
          </a:p>
          <a:p>
            <a:pPr algn="ctr">
              <a:buNone/>
            </a:pPr>
            <a:endParaRPr lang="ru-RU" sz="54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5400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928802"/>
            <a:ext cx="2286016" cy="988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357818" y="4643446"/>
            <a:ext cx="335758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Текстовые данные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86380" y="2071678"/>
            <a:ext cx="3494611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Графические данные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57818" y="5857892"/>
            <a:ext cx="3357586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Числовые  данные</a:t>
            </a: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124" name="Picture 4" descr="http://www.verytiksi.ru/_pu/5/80739205.jpg"/>
          <p:cNvPicPr>
            <a:picLocks noChangeAspect="1" noChangeArrowheads="1"/>
          </p:cNvPicPr>
          <p:nvPr/>
        </p:nvPicPr>
        <p:blipFill>
          <a:blip r:embed="rId3"/>
          <a:srcRect l="28125" r="8593"/>
          <a:stretch>
            <a:fillRect/>
          </a:stretch>
        </p:blipFill>
        <p:spPr bwMode="auto">
          <a:xfrm>
            <a:off x="7669024" y="0"/>
            <a:ext cx="1474976" cy="1857364"/>
          </a:xfrm>
          <a:prstGeom prst="ellipse">
            <a:avLst/>
          </a:prstGeom>
          <a:noFill/>
        </p:spPr>
      </p:pic>
      <p:pic>
        <p:nvPicPr>
          <p:cNvPr id="5126" name="Picture 6" descr="http://img135.imageshack.us/img135/1480/image42958750.jpg"/>
          <p:cNvPicPr>
            <a:picLocks noChangeAspect="1" noChangeArrowheads="1"/>
          </p:cNvPicPr>
          <p:nvPr/>
        </p:nvPicPr>
        <p:blipFill>
          <a:blip r:embed="rId4"/>
          <a:srcRect l="25073" t="4395" r="27670"/>
          <a:stretch>
            <a:fillRect/>
          </a:stretch>
        </p:blipFill>
        <p:spPr bwMode="auto">
          <a:xfrm>
            <a:off x="7715272" y="0"/>
            <a:ext cx="1428728" cy="1785926"/>
          </a:xfrm>
          <a:prstGeom prst="ellipse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5" y="306176"/>
            <a:ext cx="1914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http://lh4.ggpht.com/_49ip5npBZRA/Sjom-GvhsWI/AAAAAAAAAec/osm7kYDHWc0/s800/%C3%90%C2%9D%C3%90%C2%B5%C3%90%C2%B7%C3%90%C2%BD%C3%90%C2%B0%C3%90%C2%B9%C3%90%C2%BA%C3%90%C2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85794"/>
            <a:ext cx="9144000" cy="607220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Какие это числа?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1600201"/>
            <a:ext cx="6686568" cy="26146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12, 24,36,48,50</a:t>
            </a:r>
          </a:p>
          <a:p>
            <a:pPr>
              <a:buNone/>
            </a:pPr>
            <a:endParaRPr lang="ru-RU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17,19,21,23,25</a:t>
            </a:r>
          </a:p>
          <a:p>
            <a:pPr algn="ctr">
              <a:buNone/>
            </a:pPr>
            <a:endParaRPr lang="ru-RU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00760" y="1714488"/>
            <a:ext cx="22860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Чётные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0760" y="3071810"/>
            <a:ext cx="2286016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Нечётные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2428860" y="4429132"/>
            <a:ext cx="2643206" cy="928694"/>
          </a:xfrm>
          <a:prstGeom prst="wedgeRoundRectCallout">
            <a:avLst>
              <a:gd name="adj1" fmla="val -69810"/>
              <a:gd name="adj2" fmla="val -43998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Здорово!</a:t>
            </a:r>
            <a:endParaRPr lang="ru-RU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50017"/>
            <a:ext cx="1914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763" y="11665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Назови </a:t>
            </a: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помощников человека при счёте.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http://im5-tub-ru.yandex.net/i?id=165225774-20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357298"/>
            <a:ext cx="2071702" cy="1553777"/>
          </a:xfrm>
          <a:prstGeom prst="rect">
            <a:avLst/>
          </a:prstGeom>
          <a:noFill/>
        </p:spPr>
      </p:pic>
      <p:pic>
        <p:nvPicPr>
          <p:cNvPr id="1028" name="Picture 4" descr="http://im8-tub-ru.yandex.net/i?id=345468720-4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3214686"/>
            <a:ext cx="2071702" cy="1500198"/>
          </a:xfrm>
          <a:prstGeom prst="rect">
            <a:avLst/>
          </a:prstGeom>
          <a:noFill/>
        </p:spPr>
      </p:pic>
      <p:pic>
        <p:nvPicPr>
          <p:cNvPr id="1030" name="Picture 6" descr="http://im0-tub-ru.yandex.net/i?id=532387176-14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1285860"/>
            <a:ext cx="2143140" cy="1535907"/>
          </a:xfrm>
          <a:prstGeom prst="rect">
            <a:avLst/>
          </a:prstGeom>
          <a:noFill/>
        </p:spPr>
      </p:pic>
      <p:pic>
        <p:nvPicPr>
          <p:cNvPr id="1032" name="Picture 8" descr="http://im5-tub-ru.yandex.net/i?id=622071167-14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5000636"/>
            <a:ext cx="2071702" cy="1465827"/>
          </a:xfrm>
          <a:prstGeom prst="rect">
            <a:avLst/>
          </a:prstGeom>
          <a:noFill/>
        </p:spPr>
      </p:pic>
      <p:pic>
        <p:nvPicPr>
          <p:cNvPr id="1034" name="Picture 10" descr="http://im4-tub-ru.yandex.net/i?id=103413718-37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14744" y="1357298"/>
            <a:ext cx="2143140" cy="1571626"/>
          </a:xfrm>
          <a:prstGeom prst="rect">
            <a:avLst/>
          </a:prstGeom>
          <a:noFill/>
        </p:spPr>
      </p:pic>
      <p:pic>
        <p:nvPicPr>
          <p:cNvPr id="1036" name="Picture 12" descr="http://im5-tub-ru.yandex.net/i?id=2476330-25-72&amp;n=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2" y="3214686"/>
            <a:ext cx="2071702" cy="1428750"/>
          </a:xfrm>
          <a:prstGeom prst="rect">
            <a:avLst/>
          </a:prstGeom>
          <a:noFill/>
        </p:spPr>
      </p:pic>
      <p:pic>
        <p:nvPicPr>
          <p:cNvPr id="1038" name="Picture 14" descr="http://im6-tub-ru.yandex.net/i?id=33433230-17-72&amp;n=2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00100" y="3214686"/>
            <a:ext cx="2100277" cy="1500198"/>
          </a:xfrm>
          <a:prstGeom prst="rect">
            <a:avLst/>
          </a:prstGeom>
          <a:noFill/>
        </p:spPr>
      </p:pic>
      <p:pic>
        <p:nvPicPr>
          <p:cNvPr id="1040" name="Picture 16" descr="http://im5-tub-ru.yandex.net/i?id=510400840-26-72&amp;n=2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00100" y="5000636"/>
            <a:ext cx="2071702" cy="1539271"/>
          </a:xfrm>
          <a:prstGeom prst="rect">
            <a:avLst/>
          </a:prstGeom>
          <a:noFill/>
        </p:spPr>
      </p:pic>
      <p:pic>
        <p:nvPicPr>
          <p:cNvPr id="1042" name="Picture 18" descr="http://im2-tub-ru.yandex.net/i?id=71736061-08-72&amp;n=2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72264" y="4929198"/>
            <a:ext cx="2071702" cy="1539981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416"/>
            <a:ext cx="1914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en-US" sz="3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Какие 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даты записаны неверно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?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40" y="1600200"/>
            <a:ext cx="5543560" cy="3328997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28. 03. 13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28.13. 13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5.07. 09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05.07. 09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2066925" cy="393382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876256" y="515438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 descr="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154385"/>
            <a:ext cx="10668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9145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Покажи левую и правую сторону улицы.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 rot="16200000">
            <a:off x="1643045" y="3286124"/>
            <a:ext cx="5000658" cy="1285886"/>
          </a:xfrm>
          <a:prstGeom prst="flowChartPunchedTap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85720" y="3286124"/>
            <a:ext cx="1571604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Левая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3214686"/>
            <a:ext cx="1571604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Правая</a:t>
            </a:r>
            <a:endParaRPr lang="ru-RU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495800"/>
            <a:ext cx="1457325" cy="236220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500174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500174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429000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429000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5324475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5324475"/>
            <a:ext cx="14097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105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по информатике  во 2 классе  «Информация и данные»</vt:lpstr>
      <vt:lpstr>Презентация PowerPoint</vt:lpstr>
      <vt:lpstr>Какие это данные?</vt:lpstr>
      <vt:lpstr>Какие это числа?</vt:lpstr>
      <vt:lpstr> Назови помощников человека при счёте.</vt:lpstr>
      <vt:lpstr> Какие даты записаны неверно?</vt:lpstr>
      <vt:lpstr>Покажи левую и правую сторону улицы.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Какие это данные?</dc:title>
  <cp:lastModifiedBy>Хлямина Сажида</cp:lastModifiedBy>
  <cp:revision>17</cp:revision>
  <dcterms:modified xsi:type="dcterms:W3CDTF">2014-08-02T10:40:53Z</dcterms:modified>
</cp:coreProperties>
</file>