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77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wmf" ContentType="image/x-wmf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80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Masters/slideMaster13.xml" ContentType="application/vnd.openxmlformats-officedocument.presentationml.slideMaster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7.xml" ContentType="application/vnd.openxmlformats-officedocument.them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4.xml" ContentType="application/vnd.openxmlformats-officedocument.them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9" r:id="rId5"/>
    <p:sldMasterId id="2147483721" r:id="rId6"/>
    <p:sldMasterId id="2147483733" r:id="rId7"/>
    <p:sldMasterId id="2147483745" r:id="rId8"/>
    <p:sldMasterId id="2147483757" r:id="rId9"/>
    <p:sldMasterId id="2147483769" r:id="rId10"/>
    <p:sldMasterId id="2147483781" r:id="rId11"/>
    <p:sldMasterId id="2147483793" r:id="rId12"/>
    <p:sldMasterId id="2147483806" r:id="rId13"/>
    <p:sldMasterId id="2147483818" r:id="rId14"/>
    <p:sldMasterId id="2147483830" r:id="rId15"/>
    <p:sldMasterId id="2147483842" r:id="rId16"/>
    <p:sldMasterId id="2147483866" r:id="rId17"/>
  </p:sldMasterIdLst>
  <p:sldIdLst>
    <p:sldId id="287" r:id="rId18"/>
    <p:sldId id="275" r:id="rId19"/>
    <p:sldId id="259" r:id="rId20"/>
    <p:sldId id="280" r:id="rId21"/>
    <p:sldId id="267" r:id="rId22"/>
    <p:sldId id="269" r:id="rId23"/>
    <p:sldId id="264" r:id="rId24"/>
    <p:sldId id="276" r:id="rId25"/>
    <p:sldId id="266" r:id="rId26"/>
    <p:sldId id="263" r:id="rId27"/>
    <p:sldId id="271" r:id="rId28"/>
    <p:sldId id="262" r:id="rId29"/>
    <p:sldId id="273" r:id="rId30"/>
    <p:sldId id="279" r:id="rId31"/>
    <p:sldId id="261" r:id="rId32"/>
    <p:sldId id="274" r:id="rId33"/>
    <p:sldId id="260" r:id="rId34"/>
    <p:sldId id="278" r:id="rId35"/>
    <p:sldId id="281" r:id="rId36"/>
    <p:sldId id="277" r:id="rId37"/>
    <p:sldId id="256" r:id="rId38"/>
    <p:sldId id="282" r:id="rId39"/>
    <p:sldId id="283" r:id="rId40"/>
    <p:sldId id="270" r:id="rId41"/>
    <p:sldId id="286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008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41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13315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16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17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18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19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20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21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22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23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24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25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26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27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28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29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30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31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32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33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34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/>
              <a:ahLst/>
              <a:cxnLst>
                <a:cxn ang="0">
                  <a:pos x="5700" y="86"/>
                </a:cxn>
                <a:cxn ang="0">
                  <a:pos x="5508" y="86"/>
                </a:cxn>
                <a:cxn ang="0">
                  <a:pos x="5454" y="76"/>
                </a:cxn>
                <a:cxn ang="0">
                  <a:pos x="5448" y="65"/>
                </a:cxn>
                <a:cxn ang="0">
                  <a:pos x="5442" y="44"/>
                </a:cxn>
                <a:cxn ang="0">
                  <a:pos x="5414" y="18"/>
                </a:cxn>
                <a:cxn ang="0">
                  <a:pos x="5332" y="7"/>
                </a:cxn>
                <a:cxn ang="0">
                  <a:pos x="5051" y="22"/>
                </a:cxn>
                <a:cxn ang="0">
                  <a:pos x="4986" y="55"/>
                </a:cxn>
                <a:cxn ang="0">
                  <a:pos x="4854" y="102"/>
                </a:cxn>
                <a:cxn ang="0">
                  <a:pos x="4740" y="112"/>
                </a:cxn>
                <a:cxn ang="0">
                  <a:pos x="4662" y="91"/>
                </a:cxn>
                <a:cxn ang="0">
                  <a:pos x="4598" y="25"/>
                </a:cxn>
                <a:cxn ang="0">
                  <a:pos x="4514" y="9"/>
                </a:cxn>
                <a:cxn ang="0">
                  <a:pos x="4410" y="39"/>
                </a:cxn>
                <a:cxn ang="0">
                  <a:pos x="4236" y="81"/>
                </a:cxn>
                <a:cxn ang="0">
                  <a:pos x="4020" y="102"/>
                </a:cxn>
                <a:cxn ang="0">
                  <a:pos x="3810" y="102"/>
                </a:cxn>
                <a:cxn ang="0">
                  <a:pos x="3654" y="76"/>
                </a:cxn>
                <a:cxn ang="0">
                  <a:pos x="3594" y="50"/>
                </a:cxn>
                <a:cxn ang="0">
                  <a:pos x="3528" y="44"/>
                </a:cxn>
                <a:cxn ang="0">
                  <a:pos x="3480" y="55"/>
                </a:cxn>
                <a:cxn ang="0">
                  <a:pos x="3420" y="76"/>
                </a:cxn>
                <a:cxn ang="0">
                  <a:pos x="3048" y="112"/>
                </a:cxn>
                <a:cxn ang="0">
                  <a:pos x="2844" y="128"/>
                </a:cxn>
                <a:cxn ang="0">
                  <a:pos x="2742" y="117"/>
                </a:cxn>
                <a:cxn ang="0">
                  <a:pos x="2710" y="56"/>
                </a:cxn>
                <a:cxn ang="0">
                  <a:pos x="2658" y="50"/>
                </a:cxn>
                <a:cxn ang="0">
                  <a:pos x="2558" y="95"/>
                </a:cxn>
                <a:cxn ang="0">
                  <a:pos x="2444" y="109"/>
                </a:cxn>
                <a:cxn ang="0">
                  <a:pos x="2322" y="91"/>
                </a:cxn>
                <a:cxn ang="0">
                  <a:pos x="2274" y="70"/>
                </a:cxn>
                <a:cxn ang="0">
                  <a:pos x="2185" y="3"/>
                </a:cxn>
                <a:cxn ang="0">
                  <a:pos x="2048" y="64"/>
                </a:cxn>
                <a:cxn ang="0">
                  <a:pos x="1794" y="102"/>
                </a:cxn>
                <a:cxn ang="0">
                  <a:pos x="1560" y="91"/>
                </a:cxn>
                <a:cxn ang="0">
                  <a:pos x="1482" y="76"/>
                </a:cxn>
                <a:cxn ang="0">
                  <a:pos x="1428" y="50"/>
                </a:cxn>
                <a:cxn ang="0">
                  <a:pos x="1374" y="44"/>
                </a:cxn>
                <a:cxn ang="0">
                  <a:pos x="1308" y="55"/>
                </a:cxn>
                <a:cxn ang="0">
                  <a:pos x="1140" y="107"/>
                </a:cxn>
                <a:cxn ang="0">
                  <a:pos x="948" y="143"/>
                </a:cxn>
                <a:cxn ang="0">
                  <a:pos x="708" y="138"/>
                </a:cxn>
                <a:cxn ang="0">
                  <a:pos x="534" y="96"/>
                </a:cxn>
                <a:cxn ang="0">
                  <a:pos x="444" y="55"/>
                </a:cxn>
                <a:cxn ang="0">
                  <a:pos x="396" y="34"/>
                </a:cxn>
                <a:cxn ang="0">
                  <a:pos x="378" y="39"/>
                </a:cxn>
                <a:cxn ang="0">
                  <a:pos x="342" y="70"/>
                </a:cxn>
                <a:cxn ang="0">
                  <a:pos x="288" y="96"/>
                </a:cxn>
                <a:cxn ang="0">
                  <a:pos x="192" y="112"/>
                </a:cxn>
                <a:cxn ang="0">
                  <a:pos x="90" y="112"/>
                </a:cxn>
                <a:cxn ang="0">
                  <a:pos x="0" y="96"/>
                </a:cxn>
                <a:cxn ang="0">
                  <a:pos x="5760" y="44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  <a:lnTo>
                    <a:pt x="576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000"/>
              </a:schemeClr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335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/>
              <a:ahLst/>
              <a:cxnLst>
                <a:cxn ang="0">
                  <a:pos x="4993" y="66"/>
                </a:cxn>
                <a:cxn ang="0">
                  <a:pos x="4771" y="132"/>
                </a:cxn>
                <a:cxn ang="0">
                  <a:pos x="4640" y="96"/>
                </a:cxn>
                <a:cxn ang="0">
                  <a:pos x="4598" y="36"/>
                </a:cxn>
                <a:cxn ang="0">
                  <a:pos x="4478" y="30"/>
                </a:cxn>
                <a:cxn ang="0">
                  <a:pos x="4186" y="108"/>
                </a:cxn>
                <a:cxn ang="0">
                  <a:pos x="3815" y="120"/>
                </a:cxn>
                <a:cxn ang="0">
                  <a:pos x="3617" y="72"/>
                </a:cxn>
                <a:cxn ang="0">
                  <a:pos x="3510" y="60"/>
                </a:cxn>
                <a:cxn ang="0">
                  <a:pos x="3336" y="96"/>
                </a:cxn>
                <a:cxn ang="0">
                  <a:pos x="2846" y="150"/>
                </a:cxn>
                <a:cxn ang="0">
                  <a:pos x="2703" y="96"/>
                </a:cxn>
                <a:cxn ang="0">
                  <a:pos x="2619" y="90"/>
                </a:cxn>
                <a:cxn ang="0">
                  <a:pos x="2416" y="132"/>
                </a:cxn>
                <a:cxn ang="0">
                  <a:pos x="2278" y="84"/>
                </a:cxn>
                <a:cxn ang="0">
                  <a:pos x="2151" y="36"/>
                </a:cxn>
                <a:cxn ang="0">
                  <a:pos x="1947" y="120"/>
                </a:cxn>
                <a:cxn ang="0">
                  <a:pos x="1525" y="102"/>
                </a:cxn>
                <a:cxn ang="0">
                  <a:pos x="1429" y="60"/>
                </a:cxn>
                <a:cxn ang="0">
                  <a:pos x="1333" y="60"/>
                </a:cxn>
                <a:cxn ang="0">
                  <a:pos x="1058" y="150"/>
                </a:cxn>
                <a:cxn ang="0">
                  <a:pos x="652" y="150"/>
                </a:cxn>
                <a:cxn ang="0">
                  <a:pos x="442" y="66"/>
                </a:cxn>
                <a:cxn ang="0">
                  <a:pos x="377" y="48"/>
                </a:cxn>
                <a:cxn ang="0">
                  <a:pos x="305" y="108"/>
                </a:cxn>
                <a:cxn ang="0">
                  <a:pos x="144" y="138"/>
                </a:cxn>
                <a:cxn ang="0">
                  <a:pos x="0" y="96"/>
                </a:cxn>
                <a:cxn ang="0">
                  <a:pos x="167" y="120"/>
                </a:cxn>
                <a:cxn ang="0">
                  <a:pos x="323" y="84"/>
                </a:cxn>
                <a:cxn ang="0">
                  <a:pos x="383" y="24"/>
                </a:cxn>
                <a:cxn ang="0">
                  <a:pos x="460" y="60"/>
                </a:cxn>
                <a:cxn ang="0">
                  <a:pos x="706" y="144"/>
                </a:cxn>
                <a:cxn ang="0">
                  <a:pos x="1100" y="120"/>
                </a:cxn>
                <a:cxn ang="0">
                  <a:pos x="1345" y="36"/>
                </a:cxn>
                <a:cxn ang="0">
                  <a:pos x="1441" y="48"/>
                </a:cxn>
                <a:cxn ang="0">
                  <a:pos x="1561" y="90"/>
                </a:cxn>
                <a:cxn ang="0">
                  <a:pos x="1971" y="96"/>
                </a:cxn>
                <a:cxn ang="0">
                  <a:pos x="2235" y="3"/>
                </a:cxn>
                <a:cxn ang="0">
                  <a:pos x="2350" y="102"/>
                </a:cxn>
                <a:cxn ang="0">
                  <a:pos x="2559" y="96"/>
                </a:cxn>
                <a:cxn ang="0">
                  <a:pos x="2715" y="24"/>
                </a:cxn>
                <a:cxn ang="0">
                  <a:pos x="2792" y="132"/>
                </a:cxn>
                <a:cxn ang="0">
                  <a:pos x="3127" y="102"/>
                </a:cxn>
                <a:cxn ang="0">
                  <a:pos x="3486" y="48"/>
                </a:cxn>
                <a:cxn ang="0">
                  <a:pos x="3582" y="42"/>
                </a:cxn>
                <a:cxn ang="0">
                  <a:pos x="3731" y="90"/>
                </a:cxn>
                <a:cxn ang="0">
                  <a:pos x="4078" y="102"/>
                </a:cxn>
                <a:cxn ang="0">
                  <a:pos x="4419" y="30"/>
                </a:cxn>
                <a:cxn ang="0">
                  <a:pos x="4574" y="6"/>
                </a:cxn>
                <a:cxn ang="0">
                  <a:pos x="4628" y="60"/>
                </a:cxn>
                <a:cxn ang="0">
                  <a:pos x="4724" y="108"/>
                </a:cxn>
                <a:cxn ang="0">
                  <a:pos x="4927" y="84"/>
                </a:cxn>
                <a:cxn ang="0">
                  <a:pos x="5118" y="14"/>
                </a:cxn>
                <a:cxn ang="0">
                  <a:pos x="5280" y="9"/>
                </a:cxn>
                <a:cxn ang="0">
                  <a:pos x="5453" y="36"/>
                </a:cxn>
                <a:cxn ang="0">
                  <a:pos x="5465" y="72"/>
                </a:cxn>
                <a:cxn ang="0">
                  <a:pos x="5656" y="90"/>
                </a:cxn>
                <a:cxn ang="0">
                  <a:pos x="5710" y="102"/>
                </a:cxn>
                <a:cxn ang="0">
                  <a:pos x="5477" y="90"/>
                </a:cxn>
                <a:cxn ang="0">
                  <a:pos x="5453" y="60"/>
                </a:cxn>
                <a:cxn ang="0">
                  <a:pos x="5393" y="30"/>
                </a:cxn>
                <a:cxn ang="0">
                  <a:pos x="5219" y="24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3336" name="Rectangle 2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337" name="Rectangle 2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13338" name="Rectangle 26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03.08.2014</a:t>
            </a:fld>
            <a:endParaRPr lang="ru-RU"/>
          </a:p>
        </p:txBody>
      </p:sp>
      <p:sp>
        <p:nvSpPr>
          <p:cNvPr id="13339" name="Rectangle 2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3340" name="Rectangle 2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03.08.2014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3B1A766-CE34-4B97-816A-CA8D92D80BC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23555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56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/>
              <a:ahLst/>
              <a:cxnLst>
                <a:cxn ang="0">
                  <a:pos x="580" y="1043"/>
                </a:cxn>
                <a:cxn ang="0">
                  <a:pos x="544" y="683"/>
                </a:cxn>
                <a:cxn ang="0">
                  <a:pos x="670" y="395"/>
                </a:cxn>
                <a:cxn ang="0">
                  <a:pos x="927" y="587"/>
                </a:cxn>
                <a:cxn ang="0">
                  <a:pos x="1214" y="869"/>
                </a:cxn>
                <a:cxn ang="0">
                  <a:pos x="1483" y="1109"/>
                </a:cxn>
                <a:cxn ang="0">
                  <a:pos x="1800" y="1360"/>
                </a:cxn>
                <a:cxn ang="0">
                  <a:pos x="1883" y="1414"/>
                </a:cxn>
                <a:cxn ang="0">
                  <a:pos x="1836" y="1354"/>
                </a:cxn>
                <a:cxn ang="0">
                  <a:pos x="1411" y="1001"/>
                </a:cxn>
                <a:cxn ang="0">
                  <a:pos x="1088" y="683"/>
                </a:cxn>
                <a:cxn ang="0">
                  <a:pos x="723" y="329"/>
                </a:cxn>
                <a:cxn ang="0">
                  <a:pos x="999" y="311"/>
                </a:cxn>
                <a:cxn ang="0">
                  <a:pos x="1286" y="317"/>
                </a:cxn>
                <a:cxn ang="0">
                  <a:pos x="1614" y="269"/>
                </a:cxn>
                <a:cxn ang="0">
                  <a:pos x="2123" y="197"/>
                </a:cxn>
                <a:cxn ang="0">
                  <a:pos x="2075" y="173"/>
                </a:cxn>
                <a:cxn ang="0">
                  <a:pos x="1543" y="257"/>
                </a:cxn>
                <a:cxn ang="0">
                  <a:pos x="1208" y="275"/>
                </a:cxn>
                <a:cxn ang="0">
                  <a:pos x="759" y="257"/>
                </a:cxn>
                <a:cxn ang="0">
                  <a:pos x="819" y="227"/>
                </a:cxn>
                <a:cxn ang="0">
                  <a:pos x="1142" y="0"/>
                </a:cxn>
                <a:cxn ang="0">
                  <a:pos x="1088" y="30"/>
                </a:cxn>
                <a:cxn ang="0">
                  <a:pos x="1010" y="84"/>
                </a:cxn>
                <a:cxn ang="0">
                  <a:pos x="855" y="191"/>
                </a:cxn>
                <a:cxn ang="0">
                  <a:pos x="670" y="281"/>
                </a:cxn>
                <a:cxn ang="0">
                  <a:pos x="634" y="359"/>
                </a:cxn>
                <a:cxn ang="0">
                  <a:pos x="305" y="587"/>
                </a:cxn>
                <a:cxn ang="0">
                  <a:pos x="0" y="725"/>
                </a:cxn>
                <a:cxn ang="0">
                  <a:pos x="0" y="731"/>
                </a:cxn>
                <a:cxn ang="0">
                  <a:pos x="0" y="767"/>
                </a:cxn>
                <a:cxn ang="0">
                  <a:pos x="299" y="635"/>
                </a:cxn>
                <a:cxn ang="0">
                  <a:pos x="592" y="431"/>
                </a:cxn>
                <a:cxn ang="0">
                  <a:pos x="508" y="671"/>
                </a:cxn>
                <a:cxn ang="0">
                  <a:pos x="526" y="995"/>
                </a:cxn>
                <a:cxn ang="0">
                  <a:pos x="460" y="1168"/>
                </a:cxn>
                <a:cxn ang="0">
                  <a:pos x="329" y="1480"/>
                </a:cxn>
                <a:cxn ang="0">
                  <a:pos x="323" y="1696"/>
                </a:cxn>
                <a:cxn ang="0">
                  <a:pos x="329" y="1696"/>
                </a:cxn>
                <a:cxn ang="0">
                  <a:pos x="347" y="1552"/>
                </a:cxn>
                <a:cxn ang="0">
                  <a:pos x="580" y="1043"/>
                </a:cxn>
                <a:cxn ang="0">
                  <a:pos x="580" y="104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57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/>
              <a:ahLst/>
              <a:cxnLst>
                <a:cxn ang="0">
                  <a:pos x="3338" y="288"/>
                </a:cxn>
                <a:cxn ang="0">
                  <a:pos x="3194" y="258"/>
                </a:cxn>
                <a:cxn ang="0">
                  <a:pos x="2816" y="234"/>
                </a:cxn>
                <a:cxn ang="0">
                  <a:pos x="2330" y="306"/>
                </a:cxn>
                <a:cxn ang="0">
                  <a:pos x="2372" y="258"/>
                </a:cxn>
                <a:cxn ang="0">
                  <a:pos x="2624" y="132"/>
                </a:cxn>
                <a:cxn ang="0">
                  <a:pos x="2707" y="24"/>
                </a:cxn>
                <a:cxn ang="0">
                  <a:pos x="2642" y="12"/>
                </a:cxn>
                <a:cxn ang="0">
                  <a:pos x="2515" y="54"/>
                </a:cxn>
                <a:cxn ang="0">
                  <a:pos x="2324" y="66"/>
                </a:cxn>
                <a:cxn ang="0">
                  <a:pos x="2101" y="90"/>
                </a:cxn>
                <a:cxn ang="0">
                  <a:pos x="1855" y="228"/>
                </a:cxn>
                <a:cxn ang="0">
                  <a:pos x="1591" y="337"/>
                </a:cxn>
                <a:cxn ang="0">
                  <a:pos x="1459" y="379"/>
                </a:cxn>
                <a:cxn ang="0">
                  <a:pos x="1417" y="361"/>
                </a:cxn>
                <a:cxn ang="0">
                  <a:pos x="1363" y="331"/>
                </a:cxn>
                <a:cxn ang="0">
                  <a:pos x="1344" y="312"/>
                </a:cxn>
                <a:cxn ang="0">
                  <a:pos x="1290" y="288"/>
                </a:cxn>
                <a:cxn ang="0">
                  <a:pos x="1230" y="252"/>
                </a:cxn>
                <a:cxn ang="0">
                  <a:pos x="1119" y="227"/>
                </a:cxn>
                <a:cxn ang="0">
                  <a:pos x="1320" y="438"/>
                </a:cxn>
                <a:cxn ang="0">
                  <a:pos x="960" y="558"/>
                </a:cxn>
                <a:cxn ang="0">
                  <a:pos x="474" y="630"/>
                </a:cxn>
                <a:cxn ang="0">
                  <a:pos x="132" y="781"/>
                </a:cxn>
                <a:cxn ang="0">
                  <a:pos x="234" y="847"/>
                </a:cxn>
                <a:cxn ang="0">
                  <a:pos x="925" y="739"/>
                </a:cxn>
                <a:cxn ang="0">
                  <a:pos x="637" y="925"/>
                </a:cxn>
                <a:cxn ang="0">
                  <a:pos x="1405" y="943"/>
                </a:cxn>
                <a:cxn ang="0">
                  <a:pos x="1447" y="943"/>
                </a:cxn>
                <a:cxn ang="0">
                  <a:pos x="2888" y="859"/>
                </a:cxn>
                <a:cxn ang="0">
                  <a:pos x="2582" y="708"/>
                </a:cxn>
                <a:cxn ang="0">
                  <a:pos x="2299" y="606"/>
                </a:cxn>
                <a:cxn ang="0">
                  <a:pos x="2606" y="588"/>
                </a:cxn>
                <a:cxn ang="0">
                  <a:pos x="3001" y="582"/>
                </a:cxn>
                <a:cxn ang="0">
                  <a:pos x="3452" y="438"/>
                </a:cxn>
                <a:cxn ang="0">
                  <a:pos x="3668" y="312"/>
                </a:cxn>
                <a:cxn ang="0">
                  <a:pos x="3482" y="300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58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/>
              <a:ahLst/>
              <a:cxnLst>
                <a:cxn ang="0">
                  <a:pos x="323" y="1186"/>
                </a:cxn>
                <a:cxn ang="0">
                  <a:pos x="490" y="1192"/>
                </a:cxn>
                <a:cxn ang="0">
                  <a:pos x="580" y="1150"/>
                </a:cxn>
                <a:cxn ang="0">
                  <a:pos x="813" y="1085"/>
                </a:cxn>
                <a:cxn ang="0">
                  <a:pos x="933" y="1055"/>
                </a:cxn>
                <a:cxn ang="0">
                  <a:pos x="759" y="989"/>
                </a:cxn>
                <a:cxn ang="0">
                  <a:pos x="556" y="953"/>
                </a:cxn>
                <a:cxn ang="0">
                  <a:pos x="197" y="971"/>
                </a:cxn>
                <a:cxn ang="0">
                  <a:pos x="299" y="893"/>
                </a:cxn>
                <a:cxn ang="0">
                  <a:pos x="496" y="803"/>
                </a:cxn>
                <a:cxn ang="0">
                  <a:pos x="694" y="671"/>
                </a:cxn>
                <a:cxn ang="0">
                  <a:pos x="700" y="671"/>
                </a:cxn>
                <a:cxn ang="0">
                  <a:pos x="712" y="665"/>
                </a:cxn>
                <a:cxn ang="0">
                  <a:pos x="753" y="647"/>
                </a:cxn>
                <a:cxn ang="0">
                  <a:pos x="777" y="641"/>
                </a:cxn>
                <a:cxn ang="0">
                  <a:pos x="789" y="629"/>
                </a:cxn>
                <a:cxn ang="0">
                  <a:pos x="795" y="617"/>
                </a:cxn>
                <a:cxn ang="0">
                  <a:pos x="789" y="611"/>
                </a:cxn>
                <a:cxn ang="0">
                  <a:pos x="783" y="599"/>
                </a:cxn>
                <a:cxn ang="0">
                  <a:pos x="783" y="575"/>
                </a:cxn>
                <a:cxn ang="0">
                  <a:pos x="795" y="545"/>
                </a:cxn>
                <a:cxn ang="0">
                  <a:pos x="807" y="515"/>
                </a:cxn>
                <a:cxn ang="0">
                  <a:pos x="825" y="485"/>
                </a:cxn>
                <a:cxn ang="0">
                  <a:pos x="837" y="455"/>
                </a:cxn>
                <a:cxn ang="0">
                  <a:pos x="843" y="437"/>
                </a:cxn>
                <a:cxn ang="0">
                  <a:pos x="849" y="431"/>
                </a:cxn>
                <a:cxn ang="0">
                  <a:pos x="849" y="347"/>
                </a:cxn>
                <a:cxn ang="0">
                  <a:pos x="849" y="341"/>
                </a:cxn>
                <a:cxn ang="0">
                  <a:pos x="855" y="335"/>
                </a:cxn>
                <a:cxn ang="0">
                  <a:pos x="873" y="305"/>
                </a:cxn>
                <a:cxn ang="0">
                  <a:pos x="885" y="269"/>
                </a:cxn>
                <a:cxn ang="0">
                  <a:pos x="897" y="239"/>
                </a:cxn>
                <a:cxn ang="0">
                  <a:pos x="903" y="227"/>
                </a:cxn>
                <a:cxn ang="0">
                  <a:pos x="909" y="215"/>
                </a:cxn>
                <a:cxn ang="0">
                  <a:pos x="927" y="173"/>
                </a:cxn>
                <a:cxn ang="0">
                  <a:pos x="945" y="137"/>
                </a:cxn>
                <a:cxn ang="0">
                  <a:pos x="951" y="125"/>
                </a:cxn>
                <a:cxn ang="0">
                  <a:pos x="951" y="119"/>
                </a:cxn>
                <a:cxn ang="0">
                  <a:pos x="969" y="0"/>
                </a:cxn>
                <a:cxn ang="0">
                  <a:pos x="945" y="47"/>
                </a:cxn>
                <a:cxn ang="0">
                  <a:pos x="783" y="113"/>
                </a:cxn>
                <a:cxn ang="0">
                  <a:pos x="706" y="161"/>
                </a:cxn>
                <a:cxn ang="0">
                  <a:pos x="460" y="233"/>
                </a:cxn>
                <a:cxn ang="0">
                  <a:pos x="281" y="287"/>
                </a:cxn>
                <a:cxn ang="0">
                  <a:pos x="173" y="293"/>
                </a:cxn>
                <a:cxn ang="0">
                  <a:pos x="12" y="485"/>
                </a:cxn>
                <a:cxn ang="0">
                  <a:pos x="0" y="509"/>
                </a:cxn>
                <a:cxn ang="0">
                  <a:pos x="0" y="1186"/>
                </a:cxn>
                <a:cxn ang="0">
                  <a:pos x="96" y="1180"/>
                </a:cxn>
                <a:cxn ang="0">
                  <a:pos x="323" y="1186"/>
                </a:cxn>
                <a:cxn ang="0">
                  <a:pos x="323" y="1186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59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/>
              <a:ahLst/>
              <a:cxnLst>
                <a:cxn ang="0">
                  <a:pos x="859" y="612"/>
                </a:cxn>
                <a:cxn ang="0">
                  <a:pos x="1087" y="853"/>
                </a:cxn>
                <a:cxn ang="0">
                  <a:pos x="961" y="913"/>
                </a:cxn>
                <a:cxn ang="0">
                  <a:pos x="786" y="883"/>
                </a:cxn>
                <a:cxn ang="0">
                  <a:pos x="450" y="931"/>
                </a:cxn>
                <a:cxn ang="0">
                  <a:pos x="150" y="1075"/>
                </a:cxn>
                <a:cxn ang="0">
                  <a:pos x="78" y="1165"/>
                </a:cxn>
                <a:cxn ang="0">
                  <a:pos x="361" y="1256"/>
                </a:cxn>
                <a:cxn ang="0">
                  <a:pos x="444" y="1316"/>
                </a:cxn>
                <a:cxn ang="0">
                  <a:pos x="697" y="1400"/>
                </a:cxn>
                <a:cxn ang="0">
                  <a:pos x="1026" y="1346"/>
                </a:cxn>
                <a:cxn ang="0">
                  <a:pos x="991" y="1412"/>
                </a:cxn>
                <a:cxn ang="0">
                  <a:pos x="804" y="1574"/>
                </a:cxn>
                <a:cxn ang="0">
                  <a:pos x="726" y="1718"/>
                </a:cxn>
                <a:cxn ang="0">
                  <a:pos x="768" y="1742"/>
                </a:cxn>
                <a:cxn ang="0">
                  <a:pos x="865" y="1693"/>
                </a:cxn>
                <a:cxn ang="0">
                  <a:pos x="991" y="1699"/>
                </a:cxn>
                <a:cxn ang="0">
                  <a:pos x="1135" y="1627"/>
                </a:cxn>
                <a:cxn ang="0">
                  <a:pos x="1183" y="1669"/>
                </a:cxn>
                <a:cxn ang="0">
                  <a:pos x="1399" y="1436"/>
                </a:cxn>
                <a:cxn ang="0">
                  <a:pos x="1615" y="1334"/>
                </a:cxn>
                <a:cxn ang="0">
                  <a:pos x="1645" y="1370"/>
                </a:cxn>
                <a:cxn ang="0">
                  <a:pos x="1681" y="1430"/>
                </a:cxn>
                <a:cxn ang="0">
                  <a:pos x="1699" y="1466"/>
                </a:cxn>
                <a:cxn ang="0">
                  <a:pos x="1747" y="1550"/>
                </a:cxn>
                <a:cxn ang="0">
                  <a:pos x="1772" y="1586"/>
                </a:cxn>
                <a:cxn ang="0">
                  <a:pos x="2124" y="2248"/>
                </a:cxn>
                <a:cxn ang="0">
                  <a:pos x="1693" y="1322"/>
                </a:cxn>
                <a:cxn ang="0">
                  <a:pos x="1861" y="1165"/>
                </a:cxn>
                <a:cxn ang="0">
                  <a:pos x="2173" y="1099"/>
                </a:cxn>
                <a:cxn ang="0">
                  <a:pos x="2390" y="1009"/>
                </a:cxn>
                <a:cxn ang="0">
                  <a:pos x="2570" y="805"/>
                </a:cxn>
                <a:cxn ang="0">
                  <a:pos x="2342" y="781"/>
                </a:cxn>
                <a:cxn ang="0">
                  <a:pos x="2114" y="763"/>
                </a:cxn>
                <a:cxn ang="0">
                  <a:pos x="2408" y="433"/>
                </a:cxn>
                <a:cxn ang="0">
                  <a:pos x="2426" y="421"/>
                </a:cxn>
                <a:cxn ang="0">
                  <a:pos x="2474" y="379"/>
                </a:cxn>
                <a:cxn ang="0">
                  <a:pos x="2492" y="355"/>
                </a:cxn>
                <a:cxn ang="0">
                  <a:pos x="2474" y="337"/>
                </a:cxn>
                <a:cxn ang="0">
                  <a:pos x="2474" y="271"/>
                </a:cxn>
                <a:cxn ang="0">
                  <a:pos x="2492" y="192"/>
                </a:cxn>
                <a:cxn ang="0">
                  <a:pos x="2504" y="132"/>
                </a:cxn>
                <a:cxn ang="0">
                  <a:pos x="2492" y="36"/>
                </a:cxn>
                <a:cxn ang="0">
                  <a:pos x="2492" y="24"/>
                </a:cxn>
                <a:cxn ang="0">
                  <a:pos x="2102" y="0"/>
                </a:cxn>
                <a:cxn ang="0">
                  <a:pos x="1909" y="90"/>
                </a:cxn>
                <a:cxn ang="0">
                  <a:pos x="1747" y="535"/>
                </a:cxn>
                <a:cxn ang="0">
                  <a:pos x="1711" y="469"/>
                </a:cxn>
                <a:cxn ang="0">
                  <a:pos x="1633" y="144"/>
                </a:cxn>
                <a:cxn ang="0">
                  <a:pos x="1579" y="0"/>
                </a:cxn>
                <a:cxn ang="0">
                  <a:pos x="738" y="186"/>
                </a:cxn>
                <a:cxn ang="0">
                  <a:pos x="756" y="46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60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/>
              <a:ahLst/>
              <a:cxnLst>
                <a:cxn ang="0">
                  <a:pos x="1034" y="767"/>
                </a:cxn>
                <a:cxn ang="0">
                  <a:pos x="1190" y="1235"/>
                </a:cxn>
                <a:cxn ang="0">
                  <a:pos x="956" y="1193"/>
                </a:cxn>
                <a:cxn ang="0">
                  <a:pos x="723" y="1127"/>
                </a:cxn>
                <a:cxn ang="0">
                  <a:pos x="442" y="1109"/>
                </a:cxn>
                <a:cxn ang="0">
                  <a:pos x="0" y="1079"/>
                </a:cxn>
                <a:cxn ang="0">
                  <a:pos x="30" y="1115"/>
                </a:cxn>
                <a:cxn ang="0">
                  <a:pos x="496" y="1133"/>
                </a:cxn>
                <a:cxn ang="0">
                  <a:pos x="777" y="1187"/>
                </a:cxn>
                <a:cxn ang="0">
                  <a:pos x="1130" y="1301"/>
                </a:cxn>
                <a:cxn ang="0">
                  <a:pos x="1070" y="1319"/>
                </a:cxn>
                <a:cxn ang="0">
                  <a:pos x="711" y="1505"/>
                </a:cxn>
                <a:cxn ang="0">
                  <a:pos x="765" y="1481"/>
                </a:cxn>
                <a:cxn ang="0">
                  <a:pos x="861" y="1439"/>
                </a:cxn>
                <a:cxn ang="0">
                  <a:pos x="1022" y="1355"/>
                </a:cxn>
                <a:cxn ang="0">
                  <a:pos x="1214" y="1295"/>
                </a:cxn>
                <a:cxn ang="0">
                  <a:pos x="1267" y="1223"/>
                </a:cxn>
                <a:cxn ang="0">
                  <a:pos x="1632" y="1043"/>
                </a:cxn>
                <a:cxn ang="0">
                  <a:pos x="1931" y="953"/>
                </a:cxn>
                <a:cxn ang="0">
                  <a:pos x="2176" y="821"/>
                </a:cxn>
                <a:cxn ang="0">
                  <a:pos x="1961" y="911"/>
                </a:cxn>
                <a:cxn ang="0">
                  <a:pos x="1656" y="989"/>
                </a:cxn>
                <a:cxn ang="0">
                  <a:pos x="1339" y="1151"/>
                </a:cxn>
                <a:cxn ang="0">
                  <a:pos x="1501" y="905"/>
                </a:cxn>
                <a:cxn ang="0">
                  <a:pos x="1620" y="545"/>
                </a:cxn>
                <a:cxn ang="0">
                  <a:pos x="1740" y="372"/>
                </a:cxn>
                <a:cxn ang="0">
                  <a:pos x="1979" y="60"/>
                </a:cxn>
                <a:cxn ang="0">
                  <a:pos x="2003" y="0"/>
                </a:cxn>
                <a:cxn ang="0">
                  <a:pos x="1973" y="0"/>
                </a:cxn>
                <a:cxn ang="0">
                  <a:pos x="1596" y="480"/>
                </a:cxn>
                <a:cxn ang="0">
                  <a:pos x="1477" y="887"/>
                </a:cxn>
                <a:cxn ang="0">
                  <a:pos x="1255" y="1175"/>
                </a:cxn>
                <a:cxn ang="0">
                  <a:pos x="1130" y="905"/>
                </a:cxn>
                <a:cxn ang="0">
                  <a:pos x="1010" y="540"/>
                </a:cxn>
                <a:cxn ang="0">
                  <a:pos x="885" y="222"/>
                </a:cxn>
                <a:cxn ang="0">
                  <a:pos x="789" y="0"/>
                </a:cxn>
                <a:cxn ang="0">
                  <a:pos x="753" y="0"/>
                </a:cxn>
                <a:cxn ang="0">
                  <a:pos x="903" y="354"/>
                </a:cxn>
                <a:cxn ang="0">
                  <a:pos x="1034" y="767"/>
                </a:cxn>
                <a:cxn ang="0">
                  <a:pos x="1034" y="767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61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/>
              <a:ahLst/>
              <a:cxnLst>
                <a:cxn ang="0">
                  <a:pos x="161" y="564"/>
                </a:cxn>
                <a:cxn ang="0">
                  <a:pos x="329" y="438"/>
                </a:cxn>
                <a:cxn ang="0">
                  <a:pos x="646" y="216"/>
                </a:cxn>
                <a:cxn ang="0">
                  <a:pos x="813" y="0"/>
                </a:cxn>
                <a:cxn ang="0">
                  <a:pos x="676" y="150"/>
                </a:cxn>
                <a:cxn ang="0">
                  <a:pos x="144" y="504"/>
                </a:cxn>
                <a:cxn ang="0">
                  <a:pos x="0" y="732"/>
                </a:cxn>
                <a:cxn ang="0">
                  <a:pos x="0" y="804"/>
                </a:cxn>
                <a:cxn ang="0">
                  <a:pos x="161" y="564"/>
                </a:cxn>
                <a:cxn ang="0">
                  <a:pos x="161" y="564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62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/>
              <a:ahLst/>
              <a:cxnLst>
                <a:cxn ang="0">
                  <a:pos x="460" y="66"/>
                </a:cxn>
                <a:cxn ang="0">
                  <a:pos x="759" y="0"/>
                </a:cxn>
                <a:cxn ang="0">
                  <a:pos x="496" y="36"/>
                </a:cxn>
                <a:cxn ang="0">
                  <a:pos x="138" y="48"/>
                </a:cxn>
                <a:cxn ang="0">
                  <a:pos x="0" y="78"/>
                </a:cxn>
                <a:cxn ang="0">
                  <a:pos x="0" y="107"/>
                </a:cxn>
                <a:cxn ang="0">
                  <a:pos x="96" y="89"/>
                </a:cxn>
                <a:cxn ang="0">
                  <a:pos x="460" y="66"/>
                </a:cxn>
                <a:cxn ang="0">
                  <a:pos x="460" y="66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63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/>
              <a:ahLst/>
              <a:cxnLst>
                <a:cxn ang="0">
                  <a:pos x="1387" y="239"/>
                </a:cxn>
                <a:cxn ang="0">
                  <a:pos x="1734" y="233"/>
                </a:cxn>
                <a:cxn ang="0">
                  <a:pos x="2087" y="251"/>
                </a:cxn>
                <a:cxn ang="0">
                  <a:pos x="2505" y="233"/>
                </a:cxn>
                <a:cxn ang="0">
                  <a:pos x="3169" y="204"/>
                </a:cxn>
                <a:cxn ang="0">
                  <a:pos x="3115" y="186"/>
                </a:cxn>
                <a:cxn ang="0">
                  <a:pos x="2422" y="221"/>
                </a:cxn>
                <a:cxn ang="0">
                  <a:pos x="2003" y="221"/>
                </a:cxn>
                <a:cxn ang="0">
                  <a:pos x="1459" y="186"/>
                </a:cxn>
                <a:cxn ang="0">
                  <a:pos x="1543" y="168"/>
                </a:cxn>
                <a:cxn ang="0">
                  <a:pos x="2039" y="0"/>
                </a:cxn>
                <a:cxn ang="0">
                  <a:pos x="1961" y="24"/>
                </a:cxn>
                <a:cxn ang="0">
                  <a:pos x="1836" y="66"/>
                </a:cxn>
                <a:cxn ang="0">
                  <a:pos x="1602" y="138"/>
                </a:cxn>
                <a:cxn ang="0">
                  <a:pos x="1339" y="198"/>
                </a:cxn>
                <a:cxn ang="0">
                  <a:pos x="1268" y="251"/>
                </a:cxn>
                <a:cxn ang="0">
                  <a:pos x="765" y="413"/>
                </a:cxn>
                <a:cxn ang="0">
                  <a:pos x="335" y="503"/>
                </a:cxn>
                <a:cxn ang="0">
                  <a:pos x="0" y="617"/>
                </a:cxn>
                <a:cxn ang="0">
                  <a:pos x="299" y="539"/>
                </a:cxn>
                <a:cxn ang="0">
                  <a:pos x="735" y="449"/>
                </a:cxn>
                <a:cxn ang="0">
                  <a:pos x="1178" y="311"/>
                </a:cxn>
                <a:cxn ang="0">
                  <a:pos x="981" y="491"/>
                </a:cxn>
                <a:cxn ang="0">
                  <a:pos x="867" y="743"/>
                </a:cxn>
                <a:cxn ang="0">
                  <a:pos x="861" y="743"/>
                </a:cxn>
                <a:cxn ang="0">
                  <a:pos x="933" y="743"/>
                </a:cxn>
                <a:cxn ang="0">
                  <a:pos x="1022" y="497"/>
                </a:cxn>
                <a:cxn ang="0">
                  <a:pos x="1297" y="281"/>
                </a:cxn>
                <a:cxn ang="0">
                  <a:pos x="1531" y="449"/>
                </a:cxn>
                <a:cxn ang="0">
                  <a:pos x="1770" y="677"/>
                </a:cxn>
                <a:cxn ang="0">
                  <a:pos x="1854" y="743"/>
                </a:cxn>
                <a:cxn ang="0">
                  <a:pos x="1919" y="743"/>
                </a:cxn>
                <a:cxn ang="0">
                  <a:pos x="1692" y="527"/>
                </a:cxn>
                <a:cxn ang="0">
                  <a:pos x="1387" y="239"/>
                </a:cxn>
                <a:cxn ang="0">
                  <a:pos x="1387" y="23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64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65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66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67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68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69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/>
              <a:ahLst/>
              <a:cxnLst>
                <a:cxn ang="0">
                  <a:pos x="871" y="1423"/>
                </a:cxn>
                <a:cxn ang="0">
                  <a:pos x="907" y="1393"/>
                </a:cxn>
                <a:cxn ang="0">
                  <a:pos x="991" y="1320"/>
                </a:cxn>
                <a:cxn ang="0">
                  <a:pos x="1033" y="1297"/>
                </a:cxn>
                <a:cxn ang="0">
                  <a:pos x="1086" y="1249"/>
                </a:cxn>
                <a:cxn ang="0">
                  <a:pos x="1123" y="1219"/>
                </a:cxn>
                <a:cxn ang="0">
                  <a:pos x="1057" y="1153"/>
                </a:cxn>
                <a:cxn ang="0">
                  <a:pos x="877" y="1021"/>
                </a:cxn>
                <a:cxn ang="0">
                  <a:pos x="655" y="907"/>
                </a:cxn>
                <a:cxn ang="0">
                  <a:pos x="655" y="846"/>
                </a:cxn>
                <a:cxn ang="0">
                  <a:pos x="643" y="708"/>
                </a:cxn>
                <a:cxn ang="0">
                  <a:pos x="552" y="642"/>
                </a:cxn>
                <a:cxn ang="0">
                  <a:pos x="510" y="570"/>
                </a:cxn>
                <a:cxn ang="0">
                  <a:pos x="637" y="564"/>
                </a:cxn>
                <a:cxn ang="0">
                  <a:pos x="763" y="570"/>
                </a:cxn>
                <a:cxn ang="0">
                  <a:pos x="1091" y="850"/>
                </a:cxn>
                <a:cxn ang="0">
                  <a:pos x="1009" y="566"/>
                </a:cxn>
                <a:cxn ang="0">
                  <a:pos x="1054" y="265"/>
                </a:cxn>
                <a:cxn ang="0">
                  <a:pos x="1249" y="0"/>
                </a:cxn>
                <a:cxn ang="0">
                  <a:pos x="1466" y="292"/>
                </a:cxn>
                <a:cxn ang="0">
                  <a:pos x="1475" y="548"/>
                </a:cxn>
                <a:cxn ang="0">
                  <a:pos x="1567" y="630"/>
                </a:cxn>
                <a:cxn ang="0">
                  <a:pos x="1795" y="365"/>
                </a:cxn>
                <a:cxn ang="0">
                  <a:pos x="2245" y="150"/>
                </a:cxn>
                <a:cxn ang="0">
                  <a:pos x="2618" y="180"/>
                </a:cxn>
                <a:cxn ang="0">
                  <a:pos x="3050" y="150"/>
                </a:cxn>
                <a:cxn ang="0">
                  <a:pos x="3140" y="210"/>
                </a:cxn>
                <a:cxn ang="0">
                  <a:pos x="2990" y="210"/>
                </a:cxn>
                <a:cxn ang="0">
                  <a:pos x="2834" y="377"/>
                </a:cxn>
                <a:cxn ang="0">
                  <a:pos x="2702" y="648"/>
                </a:cxn>
                <a:cxn ang="0">
                  <a:pos x="2582" y="828"/>
                </a:cxn>
                <a:cxn ang="0">
                  <a:pos x="2234" y="1009"/>
                </a:cxn>
                <a:cxn ang="0">
                  <a:pos x="1963" y="1075"/>
                </a:cxn>
                <a:cxn ang="0">
                  <a:pos x="2257" y="1111"/>
                </a:cxn>
                <a:cxn ang="0">
                  <a:pos x="2600" y="1207"/>
                </a:cxn>
                <a:cxn ang="0">
                  <a:pos x="2894" y="1441"/>
                </a:cxn>
                <a:cxn ang="0">
                  <a:pos x="3122" y="1555"/>
                </a:cxn>
                <a:cxn ang="0">
                  <a:pos x="3032" y="1585"/>
                </a:cxn>
                <a:cxn ang="0">
                  <a:pos x="3008" y="1591"/>
                </a:cxn>
                <a:cxn ang="0">
                  <a:pos x="2960" y="1597"/>
                </a:cxn>
                <a:cxn ang="0">
                  <a:pos x="2882" y="1609"/>
                </a:cxn>
                <a:cxn ang="0">
                  <a:pos x="2846" y="1609"/>
                </a:cxn>
                <a:cxn ang="0">
                  <a:pos x="2774" y="1615"/>
                </a:cxn>
                <a:cxn ang="0">
                  <a:pos x="2726" y="1621"/>
                </a:cxn>
                <a:cxn ang="0">
                  <a:pos x="2708" y="1621"/>
                </a:cxn>
                <a:cxn ang="0">
                  <a:pos x="2594" y="1657"/>
                </a:cxn>
                <a:cxn ang="0">
                  <a:pos x="2533" y="1663"/>
                </a:cxn>
                <a:cxn ang="0">
                  <a:pos x="2444" y="1675"/>
                </a:cxn>
                <a:cxn ang="0">
                  <a:pos x="2378" y="1687"/>
                </a:cxn>
                <a:cxn ang="0">
                  <a:pos x="2360" y="1705"/>
                </a:cxn>
                <a:cxn ang="0">
                  <a:pos x="2305" y="1687"/>
                </a:cxn>
                <a:cxn ang="0">
                  <a:pos x="2263" y="1663"/>
                </a:cxn>
                <a:cxn ang="0">
                  <a:pos x="2017" y="1585"/>
                </a:cxn>
                <a:cxn ang="0">
                  <a:pos x="1711" y="1453"/>
                </a:cxn>
                <a:cxn ang="0">
                  <a:pos x="1880" y="1844"/>
                </a:cxn>
                <a:cxn ang="0">
                  <a:pos x="1771" y="1922"/>
                </a:cxn>
                <a:cxn ang="0">
                  <a:pos x="1531" y="1753"/>
                </a:cxn>
                <a:cxn ang="0">
                  <a:pos x="1411" y="1477"/>
                </a:cxn>
                <a:cxn ang="0">
                  <a:pos x="1219" y="1291"/>
                </a:cxn>
                <a:cxn ang="0">
                  <a:pos x="127" y="2006"/>
                </a:cxn>
                <a:cxn ang="0">
                  <a:pos x="865" y="1429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70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/>
              <a:ahLst/>
              <a:cxnLst>
                <a:cxn ang="0">
                  <a:pos x="318" y="1078"/>
                </a:cxn>
                <a:cxn ang="0">
                  <a:pos x="217" y="928"/>
                </a:cxn>
                <a:cxn ang="0">
                  <a:pos x="102" y="808"/>
                </a:cxn>
                <a:cxn ang="0">
                  <a:pos x="36" y="742"/>
                </a:cxn>
                <a:cxn ang="0">
                  <a:pos x="0" y="700"/>
                </a:cxn>
                <a:cxn ang="0">
                  <a:pos x="270" y="958"/>
                </a:cxn>
                <a:cxn ang="0">
                  <a:pos x="294" y="1006"/>
                </a:cxn>
                <a:cxn ang="0">
                  <a:pos x="367" y="670"/>
                </a:cxn>
                <a:cxn ang="0">
                  <a:pos x="379" y="411"/>
                </a:cxn>
                <a:cxn ang="0">
                  <a:pos x="347" y="118"/>
                </a:cxn>
                <a:cxn ang="0">
                  <a:pos x="393" y="0"/>
                </a:cxn>
                <a:cxn ang="0">
                  <a:pos x="397" y="357"/>
                </a:cxn>
                <a:cxn ang="0">
                  <a:pos x="421" y="609"/>
                </a:cxn>
                <a:cxn ang="0">
                  <a:pos x="385" y="826"/>
                </a:cxn>
                <a:cxn ang="0">
                  <a:pos x="385" y="1036"/>
                </a:cxn>
                <a:cxn ang="0">
                  <a:pos x="877" y="784"/>
                </a:cxn>
                <a:cxn ang="0">
                  <a:pos x="1309" y="555"/>
                </a:cxn>
                <a:cxn ang="0">
                  <a:pos x="1802" y="249"/>
                </a:cxn>
                <a:cxn ang="0">
                  <a:pos x="2096" y="69"/>
                </a:cxn>
                <a:cxn ang="0">
                  <a:pos x="1814" y="279"/>
                </a:cxn>
                <a:cxn ang="0">
                  <a:pos x="1453" y="501"/>
                </a:cxn>
                <a:cxn ang="0">
                  <a:pos x="1123" y="700"/>
                </a:cxn>
                <a:cxn ang="0">
                  <a:pos x="739" y="898"/>
                </a:cxn>
                <a:cxn ang="0">
                  <a:pos x="463" y="1084"/>
                </a:cxn>
                <a:cxn ang="0">
                  <a:pos x="817" y="1193"/>
                </a:cxn>
                <a:cxn ang="0">
                  <a:pos x="1285" y="1187"/>
                </a:cxn>
                <a:cxn ang="0">
                  <a:pos x="1916" y="1396"/>
                </a:cxn>
                <a:cxn ang="0">
                  <a:pos x="2144" y="1420"/>
                </a:cxn>
                <a:cxn ang="0">
                  <a:pos x="1814" y="1408"/>
                </a:cxn>
                <a:cxn ang="0">
                  <a:pos x="1435" y="1288"/>
                </a:cxn>
                <a:cxn ang="0">
                  <a:pos x="1219" y="1229"/>
                </a:cxn>
                <a:cxn ang="0">
                  <a:pos x="799" y="1223"/>
                </a:cxn>
                <a:cxn ang="0">
                  <a:pos x="505" y="1145"/>
                </a:cxn>
                <a:cxn ang="0">
                  <a:pos x="733" y="1378"/>
                </a:cxn>
                <a:cxn ang="0">
                  <a:pos x="877" y="1619"/>
                </a:cxn>
                <a:cxn ang="0">
                  <a:pos x="1009" y="1787"/>
                </a:cxn>
                <a:cxn ang="0">
                  <a:pos x="817" y="1607"/>
                </a:cxn>
                <a:cxn ang="0">
                  <a:pos x="673" y="1372"/>
                </a:cxn>
                <a:cxn ang="0">
                  <a:pos x="415" y="1109"/>
                </a:cxn>
                <a:cxn ang="0">
                  <a:pos x="318" y="1078"/>
                </a:cxn>
                <a:cxn ang="0">
                  <a:pos x="318" y="1078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71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72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/>
              <a:ahLst/>
              <a:cxnLst>
                <a:cxn ang="0">
                  <a:pos x="1842" y="851"/>
                </a:cxn>
                <a:cxn ang="0">
                  <a:pos x="1937" y="1019"/>
                </a:cxn>
                <a:cxn ang="0">
                  <a:pos x="2051" y="1168"/>
                </a:cxn>
                <a:cxn ang="0">
                  <a:pos x="2117" y="1246"/>
                </a:cxn>
                <a:cxn ang="0">
                  <a:pos x="2153" y="1294"/>
                </a:cxn>
                <a:cxn ang="0">
                  <a:pos x="1889" y="977"/>
                </a:cxn>
                <a:cxn ang="0">
                  <a:pos x="1860" y="929"/>
                </a:cxn>
                <a:cxn ang="0">
                  <a:pos x="1782" y="1240"/>
                </a:cxn>
                <a:cxn ang="0">
                  <a:pos x="1770" y="1486"/>
                </a:cxn>
                <a:cxn ang="0">
                  <a:pos x="1818" y="1906"/>
                </a:cxn>
                <a:cxn ang="0">
                  <a:pos x="1788" y="1930"/>
                </a:cxn>
                <a:cxn ang="0">
                  <a:pos x="1746" y="1534"/>
                </a:cxn>
                <a:cxn ang="0">
                  <a:pos x="1728" y="1288"/>
                </a:cxn>
                <a:cxn ang="0">
                  <a:pos x="1764" y="1085"/>
                </a:cxn>
                <a:cxn ang="0">
                  <a:pos x="1770" y="875"/>
                </a:cxn>
                <a:cxn ang="0">
                  <a:pos x="1268" y="1007"/>
                </a:cxn>
                <a:cxn ang="0">
                  <a:pos x="825" y="1132"/>
                </a:cxn>
                <a:cxn ang="0">
                  <a:pos x="323" y="1312"/>
                </a:cxn>
                <a:cxn ang="0">
                  <a:pos x="18" y="1420"/>
                </a:cxn>
                <a:cxn ang="0">
                  <a:pos x="311" y="1282"/>
                </a:cxn>
                <a:cxn ang="0">
                  <a:pos x="682" y="1144"/>
                </a:cxn>
                <a:cxn ang="0">
                  <a:pos x="1022" y="1037"/>
                </a:cxn>
                <a:cxn ang="0">
                  <a:pos x="1411" y="929"/>
                </a:cxn>
                <a:cxn ang="0">
                  <a:pos x="1692" y="815"/>
                </a:cxn>
                <a:cxn ang="0">
                  <a:pos x="1333" y="623"/>
                </a:cxn>
                <a:cxn ang="0">
                  <a:pos x="861" y="515"/>
                </a:cxn>
                <a:cxn ang="0">
                  <a:pos x="227" y="161"/>
                </a:cxn>
                <a:cxn ang="0">
                  <a:pos x="0" y="83"/>
                </a:cxn>
                <a:cxn ang="0">
                  <a:pos x="329" y="179"/>
                </a:cxn>
                <a:cxn ang="0">
                  <a:pos x="712" y="383"/>
                </a:cxn>
                <a:cxn ang="0">
                  <a:pos x="933" y="491"/>
                </a:cxn>
                <a:cxn ang="0">
                  <a:pos x="1351" y="593"/>
                </a:cxn>
                <a:cxn ang="0">
                  <a:pos x="1650" y="743"/>
                </a:cxn>
                <a:cxn ang="0">
                  <a:pos x="1423" y="461"/>
                </a:cxn>
                <a:cxn ang="0">
                  <a:pos x="1286" y="191"/>
                </a:cxn>
                <a:cxn ang="0">
                  <a:pos x="1154" y="0"/>
                </a:cxn>
                <a:cxn ang="0">
                  <a:pos x="1339" y="215"/>
                </a:cxn>
                <a:cxn ang="0">
                  <a:pos x="1489" y="485"/>
                </a:cxn>
                <a:cxn ang="0">
                  <a:pos x="1746" y="803"/>
                </a:cxn>
                <a:cxn ang="0">
                  <a:pos x="1842" y="851"/>
                </a:cxn>
                <a:cxn ang="0">
                  <a:pos x="1842" y="85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357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8800"/>
            <a:ext cx="77724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23574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23575" name="Rectangle 23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23576" name="Rectangle 24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23577" name="Rectangle 2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4DBFBF0E-5510-4166-81CD-A90654BE96F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C336E5-932C-46BA-9C81-2E16301B629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085CE6-3314-4853-A56D-83440DBEB5E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015AB7-5396-434C-8A46-A94175A5038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6EE810-9257-40EC-B356-56E220957B2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F8CD2B-9B2C-4C49-915E-6B43F045F4E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510375-19EC-423C-BA1D-2B476F6875C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A5BD49-B4E9-40F7-B648-79272AB29DD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4D9C8B-64E8-4A06-BA78-05873186A9B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03.08.2014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4F56E-576B-46FA-A65A-97836AD2CC7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77B5AC-9B48-4716-8975-B89148B3D4F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3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27652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/>
                <a:ahLst/>
                <a:cxnLst>
                  <a:cxn ang="0">
                    <a:pos x="950" y="85"/>
                  </a:cxn>
                  <a:cxn ang="0">
                    <a:pos x="628" y="438"/>
                  </a:cxn>
                  <a:cxn ang="0">
                    <a:pos x="66" y="471"/>
                  </a:cxn>
                  <a:cxn ang="0">
                    <a:pos x="0" y="627"/>
                  </a:cxn>
                  <a:cxn ang="0">
                    <a:pos x="372" y="1026"/>
                  </a:cxn>
                  <a:cxn ang="0">
                    <a:pos x="611" y="902"/>
                  </a:cxn>
                  <a:cxn ang="0">
                    <a:pos x="992" y="1085"/>
                  </a:cxn>
                  <a:cxn ang="0">
                    <a:pos x="1116" y="1339"/>
                  </a:cxn>
                  <a:cxn ang="0">
                    <a:pos x="1083" y="1450"/>
                  </a:cxn>
                  <a:cxn ang="0">
                    <a:pos x="1124" y="1659"/>
                  </a:cxn>
                  <a:cxn ang="0">
                    <a:pos x="1149" y="1999"/>
                  </a:cxn>
                  <a:cxn ang="0">
                    <a:pos x="1463" y="2110"/>
                  </a:cxn>
                  <a:cxn ang="0">
                    <a:pos x="1686" y="2025"/>
                  </a:cxn>
                  <a:cxn ang="0">
                    <a:pos x="1603" y="1777"/>
                  </a:cxn>
                  <a:cxn ang="0">
                    <a:pos x="1991" y="1555"/>
                  </a:cxn>
                  <a:cxn ang="0">
                    <a:pos x="2281" y="1542"/>
                  </a:cxn>
                  <a:cxn ang="0">
                    <a:pos x="2446" y="1359"/>
                  </a:cxn>
                  <a:cxn ang="0">
                    <a:pos x="2361" y="1001"/>
                  </a:cxn>
                  <a:cxn ang="0">
                    <a:pos x="2606" y="893"/>
                  </a:cxn>
                  <a:cxn ang="0">
                    <a:pos x="2815" y="454"/>
                  </a:cxn>
                  <a:cxn ang="0">
                    <a:pos x="2518" y="0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53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/>
                <a:ahLst/>
                <a:cxnLst>
                  <a:cxn ang="0">
                    <a:pos x="1423" y="65"/>
                  </a:cxn>
                  <a:cxn ang="0">
                    <a:pos x="1148" y="262"/>
                  </a:cxn>
                  <a:cxn ang="0">
                    <a:pos x="934" y="216"/>
                  </a:cxn>
                  <a:cxn ang="0">
                    <a:pos x="529" y="314"/>
                  </a:cxn>
                  <a:cxn ang="0">
                    <a:pos x="174" y="327"/>
                  </a:cxn>
                  <a:cxn ang="0">
                    <a:pos x="0" y="628"/>
                  </a:cxn>
                  <a:cxn ang="0">
                    <a:pos x="91" y="726"/>
                  </a:cxn>
                  <a:cxn ang="0">
                    <a:pos x="231" y="654"/>
                  </a:cxn>
                  <a:cxn ang="0">
                    <a:pos x="430" y="687"/>
                  </a:cxn>
                  <a:cxn ang="0">
                    <a:pos x="504" y="850"/>
                  </a:cxn>
                  <a:cxn ang="0">
                    <a:pos x="347" y="1020"/>
                  </a:cxn>
                  <a:cxn ang="0">
                    <a:pos x="529" y="1144"/>
                  </a:cxn>
                  <a:cxn ang="0">
                    <a:pos x="727" y="1105"/>
                  </a:cxn>
                  <a:cxn ang="0">
                    <a:pos x="901" y="1216"/>
                  </a:cxn>
                  <a:cxn ang="0">
                    <a:pos x="1256" y="1229"/>
                  </a:cxn>
                  <a:cxn ang="0">
                    <a:pos x="1611" y="1425"/>
                  </a:cxn>
                  <a:cxn ang="0">
                    <a:pos x="1694" y="1673"/>
                  </a:cxn>
                  <a:cxn ang="0">
                    <a:pos x="1619" y="2118"/>
                  </a:cxn>
                  <a:cxn ang="0">
                    <a:pos x="1694" y="2268"/>
                  </a:cxn>
                  <a:cxn ang="0">
                    <a:pos x="2132" y="2242"/>
                  </a:cxn>
                  <a:cxn ang="0">
                    <a:pos x="2289" y="2366"/>
                  </a:cxn>
                  <a:cxn ang="0">
                    <a:pos x="2594" y="2046"/>
                  </a:cxn>
                  <a:cxn ang="0">
                    <a:pos x="2537" y="1817"/>
                  </a:cxn>
                  <a:cxn ang="0">
                    <a:pos x="2818" y="1673"/>
                  </a:cxn>
                  <a:cxn ang="0">
                    <a:pos x="3016" y="1719"/>
                  </a:cxn>
                  <a:cxn ang="0">
                    <a:pos x="3280" y="1615"/>
                  </a:cxn>
                  <a:cxn ang="0">
                    <a:pos x="3405" y="1174"/>
                  </a:cxn>
                  <a:cxn ang="0">
                    <a:pos x="3643" y="922"/>
                  </a:cxn>
                  <a:cxn ang="0">
                    <a:pos x="3966" y="896"/>
                  </a:cxn>
                  <a:cxn ang="0">
                    <a:pos x="3908" y="733"/>
                  </a:cxn>
                  <a:cxn ang="0">
                    <a:pos x="3669" y="563"/>
                  </a:cxn>
                  <a:cxn ang="0">
                    <a:pos x="3817" y="210"/>
                  </a:cxn>
                  <a:cxn ang="0">
                    <a:pos x="3590" y="0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54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133" y="328"/>
                  </a:cxn>
                  <a:cxn ang="0">
                    <a:pos x="0" y="666"/>
                  </a:cxn>
                  <a:cxn ang="0">
                    <a:pos x="83" y="1221"/>
                  </a:cxn>
                  <a:cxn ang="0">
                    <a:pos x="413" y="1515"/>
                  </a:cxn>
                  <a:cxn ang="0">
                    <a:pos x="881" y="1700"/>
                  </a:cxn>
                  <a:cxn ang="0">
                    <a:pos x="1440" y="1651"/>
                  </a:cxn>
                  <a:cxn ang="0">
                    <a:pos x="1755" y="1940"/>
                  </a:cxn>
                  <a:cxn ang="0">
                    <a:pos x="1653" y="2126"/>
                  </a:cxn>
                  <a:cxn ang="0">
                    <a:pos x="1136" y="2142"/>
                  </a:cxn>
                  <a:cxn ang="0">
                    <a:pos x="911" y="2021"/>
                  </a:cxn>
                  <a:cxn ang="0">
                    <a:pos x="739" y="2142"/>
                  </a:cxn>
                  <a:cxn ang="0">
                    <a:pos x="954" y="2524"/>
                  </a:cxn>
                  <a:cxn ang="0">
                    <a:pos x="973" y="2905"/>
                  </a:cxn>
                  <a:cxn ang="0">
                    <a:pos x="1511" y="3107"/>
                  </a:cxn>
                  <a:cxn ang="0">
                    <a:pos x="1644" y="2922"/>
                  </a:cxn>
                  <a:cxn ang="0">
                    <a:pos x="2077" y="2797"/>
                  </a:cxn>
                  <a:cxn ang="0">
                    <a:pos x="2610" y="2962"/>
                  </a:cxn>
                  <a:cxn ang="0">
                    <a:pos x="3222" y="2812"/>
                  </a:cxn>
                  <a:cxn ang="0">
                    <a:pos x="3443" y="2922"/>
                  </a:cxn>
                  <a:cxn ang="0">
                    <a:pos x="3861" y="2648"/>
                  </a:cxn>
                  <a:cxn ang="0">
                    <a:pos x="4125" y="2311"/>
                  </a:cxn>
                  <a:cxn ang="0">
                    <a:pos x="4369" y="2318"/>
                  </a:cxn>
                  <a:cxn ang="0">
                    <a:pos x="4554" y="2445"/>
                  </a:cxn>
                  <a:cxn ang="0">
                    <a:pos x="5015" y="2142"/>
                  </a:cxn>
                  <a:cxn ang="0">
                    <a:pos x="5404" y="2185"/>
                  </a:cxn>
                  <a:cxn ang="0">
                    <a:pos x="5732" y="2069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55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/>
                <a:ahLst/>
                <a:cxnLst>
                  <a:cxn ang="0">
                    <a:pos x="240" y="0"/>
                  </a:cxn>
                  <a:cxn ang="0">
                    <a:pos x="0" y="336"/>
                  </a:cxn>
                  <a:cxn ang="0">
                    <a:pos x="82" y="821"/>
                  </a:cxn>
                  <a:cxn ang="0">
                    <a:pos x="243" y="873"/>
                  </a:cxn>
                  <a:cxn ang="0">
                    <a:pos x="473" y="1087"/>
                  </a:cxn>
                  <a:cxn ang="0">
                    <a:pos x="557" y="1441"/>
                  </a:cxn>
                  <a:cxn ang="0">
                    <a:pos x="839" y="1499"/>
                  </a:cxn>
                  <a:cxn ang="0">
                    <a:pos x="1258" y="1349"/>
                  </a:cxn>
                  <a:cxn ang="0">
                    <a:pos x="1307" y="1493"/>
                  </a:cxn>
                  <a:cxn ang="0">
                    <a:pos x="1621" y="1513"/>
                  </a:cxn>
                  <a:cxn ang="0">
                    <a:pos x="1862" y="1865"/>
                  </a:cxn>
                  <a:cxn ang="0">
                    <a:pos x="1668" y="2166"/>
                  </a:cxn>
                  <a:cxn ang="0">
                    <a:pos x="1308" y="2217"/>
                  </a:cxn>
                  <a:cxn ang="0">
                    <a:pos x="992" y="2172"/>
                  </a:cxn>
                  <a:cxn ang="0">
                    <a:pos x="903" y="2244"/>
                  </a:cxn>
                  <a:cxn ang="0">
                    <a:pos x="1008" y="2415"/>
                  </a:cxn>
                  <a:cxn ang="0">
                    <a:pos x="992" y="2538"/>
                  </a:cxn>
                  <a:cxn ang="0">
                    <a:pos x="1137" y="2760"/>
                  </a:cxn>
                  <a:cxn ang="0">
                    <a:pos x="1661" y="2623"/>
                  </a:cxn>
                  <a:cxn ang="0">
                    <a:pos x="1725" y="2492"/>
                  </a:cxn>
                  <a:cxn ang="0">
                    <a:pos x="1895" y="2551"/>
                  </a:cxn>
                  <a:cxn ang="0">
                    <a:pos x="2338" y="2448"/>
                  </a:cxn>
                  <a:cxn ang="0">
                    <a:pos x="2443" y="2714"/>
                  </a:cxn>
                  <a:cxn ang="0">
                    <a:pos x="2870" y="2541"/>
                  </a:cxn>
                  <a:cxn ang="0">
                    <a:pos x="3264" y="2591"/>
                  </a:cxn>
                  <a:cxn ang="0">
                    <a:pos x="3522" y="2427"/>
                  </a:cxn>
                  <a:cxn ang="0">
                    <a:pos x="3594" y="2081"/>
                  </a:cxn>
                  <a:cxn ang="0">
                    <a:pos x="4013" y="2087"/>
                  </a:cxn>
                  <a:cxn ang="0">
                    <a:pos x="4070" y="1924"/>
                  </a:cxn>
                  <a:cxn ang="0">
                    <a:pos x="4239" y="1931"/>
                  </a:cxn>
                  <a:cxn ang="0">
                    <a:pos x="4465" y="2094"/>
                  </a:cxn>
                  <a:cxn ang="0">
                    <a:pos x="4836" y="1814"/>
                  </a:cxn>
                  <a:cxn ang="0">
                    <a:pos x="5225" y="1785"/>
                  </a:cxn>
                  <a:cxn ang="0">
                    <a:pos x="5367" y="1571"/>
                  </a:cxn>
                  <a:cxn ang="0">
                    <a:pos x="5512" y="1585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56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/>
                <a:ahLst/>
                <a:cxnLst>
                  <a:cxn ang="0">
                    <a:pos x="139" y="0"/>
                  </a:cxn>
                  <a:cxn ang="0">
                    <a:pos x="210" y="233"/>
                  </a:cxn>
                  <a:cxn ang="0">
                    <a:pos x="159" y="643"/>
                  </a:cxn>
                  <a:cxn ang="0">
                    <a:pos x="454" y="771"/>
                  </a:cxn>
                  <a:cxn ang="0">
                    <a:pos x="605" y="1046"/>
                  </a:cxn>
                  <a:cxn ang="0">
                    <a:pos x="790" y="1189"/>
                  </a:cxn>
                  <a:cxn ang="0">
                    <a:pos x="540" y="1111"/>
                  </a:cxn>
                  <a:cxn ang="0">
                    <a:pos x="363" y="883"/>
                  </a:cxn>
                  <a:cxn ang="0">
                    <a:pos x="139" y="852"/>
                  </a:cxn>
                  <a:cxn ang="0">
                    <a:pos x="0" y="499"/>
                  </a:cxn>
                  <a:cxn ang="0">
                    <a:pos x="48" y="209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57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8" y="328"/>
                  </a:cxn>
                  <a:cxn ang="0">
                    <a:pos x="9" y="659"/>
                  </a:cxn>
                  <a:cxn ang="0">
                    <a:pos x="40" y="763"/>
                  </a:cxn>
                  <a:cxn ang="0">
                    <a:pos x="234" y="739"/>
                  </a:cxn>
                  <a:cxn ang="0">
                    <a:pos x="344" y="1055"/>
                  </a:cxn>
                  <a:cxn ang="0">
                    <a:pos x="579" y="1117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58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/>
                <a:ahLst/>
                <a:cxnLst>
                  <a:cxn ang="0">
                    <a:pos x="1118" y="0"/>
                  </a:cxn>
                  <a:cxn ang="0">
                    <a:pos x="1179" y="225"/>
                  </a:cxn>
                  <a:cxn ang="0">
                    <a:pos x="1393" y="339"/>
                  </a:cxn>
                  <a:cxn ang="0">
                    <a:pos x="1404" y="548"/>
                  </a:cxn>
                  <a:cxn ang="0">
                    <a:pos x="1342" y="732"/>
                  </a:cxn>
                  <a:cxn ang="0">
                    <a:pos x="1434" y="925"/>
                  </a:cxn>
                  <a:cxn ang="0">
                    <a:pos x="1455" y="1109"/>
                  </a:cxn>
                  <a:cxn ang="0">
                    <a:pos x="1311" y="1142"/>
                  </a:cxn>
                  <a:cxn ang="0">
                    <a:pos x="926" y="1384"/>
                  </a:cxn>
                  <a:cxn ang="0">
                    <a:pos x="975" y="1456"/>
                  </a:cxn>
                  <a:cxn ang="0">
                    <a:pos x="956" y="1624"/>
                  </a:cxn>
                  <a:cxn ang="0">
                    <a:pos x="782" y="1817"/>
                  </a:cxn>
                  <a:cxn ang="0">
                    <a:pos x="539" y="1978"/>
                  </a:cxn>
                  <a:cxn ang="0">
                    <a:pos x="152" y="2026"/>
                  </a:cxn>
                  <a:cxn ang="0">
                    <a:pos x="19" y="2251"/>
                  </a:cxn>
                  <a:cxn ang="0">
                    <a:pos x="0" y="2396"/>
                  </a:cxn>
                  <a:cxn ang="0">
                    <a:pos x="213" y="2179"/>
                  </a:cxn>
                  <a:cxn ang="0">
                    <a:pos x="629" y="2090"/>
                  </a:cxn>
                  <a:cxn ang="0">
                    <a:pos x="894" y="1906"/>
                  </a:cxn>
                  <a:cxn ang="0">
                    <a:pos x="1230" y="1986"/>
                  </a:cxn>
                  <a:cxn ang="0">
                    <a:pos x="1668" y="1906"/>
                  </a:cxn>
                  <a:cxn ang="0">
                    <a:pos x="1983" y="1745"/>
                  </a:cxn>
                  <a:cxn ang="0">
                    <a:pos x="2014" y="1600"/>
                  </a:cxn>
                  <a:cxn ang="0">
                    <a:pos x="2237" y="1496"/>
                  </a:cxn>
                  <a:cxn ang="0">
                    <a:pos x="2359" y="1552"/>
                  </a:cxn>
                  <a:cxn ang="0">
                    <a:pos x="2471" y="1479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59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/>
                <a:ahLst/>
                <a:cxnLst>
                  <a:cxn ang="0">
                    <a:pos x="620" y="155"/>
                  </a:cxn>
                  <a:cxn ang="0">
                    <a:pos x="421" y="155"/>
                  </a:cxn>
                  <a:cxn ang="0">
                    <a:pos x="205" y="507"/>
                  </a:cxn>
                  <a:cxn ang="0">
                    <a:pos x="0" y="673"/>
                  </a:cxn>
                  <a:cxn ang="0">
                    <a:pos x="487" y="783"/>
                  </a:cxn>
                  <a:cxn ang="0">
                    <a:pos x="425" y="1009"/>
                  </a:cxn>
                  <a:cxn ang="0">
                    <a:pos x="617" y="1086"/>
                  </a:cxn>
                  <a:cxn ang="0">
                    <a:pos x="498" y="1349"/>
                  </a:cxn>
                  <a:cxn ang="0">
                    <a:pos x="961" y="1035"/>
                  </a:cxn>
                  <a:cxn ang="0">
                    <a:pos x="926" y="776"/>
                  </a:cxn>
                  <a:cxn ang="0">
                    <a:pos x="1181" y="749"/>
                  </a:cxn>
                  <a:cxn ang="0">
                    <a:pos x="1399" y="601"/>
                  </a:cxn>
                  <a:cxn ang="0">
                    <a:pos x="1315" y="416"/>
                  </a:cxn>
                  <a:cxn ang="0">
                    <a:pos x="1341" y="196"/>
                  </a:cxn>
                  <a:cxn ang="0">
                    <a:pos x="1171" y="164"/>
                  </a:cxn>
                  <a:cxn ang="0">
                    <a:pos x="928" y="0"/>
                  </a:cxn>
                  <a:cxn ang="0">
                    <a:pos x="620" y="155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60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/>
                <a:ahLst/>
                <a:cxnLst>
                  <a:cxn ang="0">
                    <a:pos x="719" y="183"/>
                  </a:cxn>
                  <a:cxn ang="0">
                    <a:pos x="760" y="33"/>
                  </a:cxn>
                  <a:cxn ang="0">
                    <a:pos x="884" y="0"/>
                  </a:cxn>
                  <a:cxn ang="0">
                    <a:pos x="983" y="78"/>
                  </a:cxn>
                  <a:cxn ang="0">
                    <a:pos x="1082" y="248"/>
                  </a:cxn>
                  <a:cxn ang="0">
                    <a:pos x="1256" y="229"/>
                  </a:cxn>
                  <a:cxn ang="0">
                    <a:pos x="1248" y="359"/>
                  </a:cxn>
                  <a:cxn ang="0">
                    <a:pos x="1016" y="431"/>
                  </a:cxn>
                  <a:cxn ang="0">
                    <a:pos x="879" y="417"/>
                  </a:cxn>
                  <a:cxn ang="0">
                    <a:pos x="719" y="481"/>
                  </a:cxn>
                  <a:cxn ang="0">
                    <a:pos x="591" y="633"/>
                  </a:cxn>
                  <a:cxn ang="0">
                    <a:pos x="423" y="537"/>
                  </a:cxn>
                  <a:cxn ang="0">
                    <a:pos x="256" y="810"/>
                  </a:cxn>
                  <a:cxn ang="0">
                    <a:pos x="66" y="764"/>
                  </a:cxn>
                  <a:cxn ang="0">
                    <a:pos x="0" y="601"/>
                  </a:cxn>
                  <a:cxn ang="0">
                    <a:pos x="157" y="483"/>
                  </a:cxn>
                  <a:cxn ang="0">
                    <a:pos x="248" y="281"/>
                  </a:cxn>
                  <a:cxn ang="0">
                    <a:pos x="438" y="150"/>
                  </a:cxn>
                  <a:cxn ang="0">
                    <a:pos x="719" y="189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61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/>
                <a:ahLst/>
                <a:cxnLst>
                  <a:cxn ang="0">
                    <a:pos x="2838" y="16"/>
                  </a:cxn>
                  <a:cxn ang="0">
                    <a:pos x="2493" y="0"/>
                  </a:cxn>
                  <a:cxn ang="0">
                    <a:pos x="2278" y="81"/>
                  </a:cxn>
                  <a:cxn ang="0">
                    <a:pos x="1936" y="44"/>
                  </a:cxn>
                  <a:cxn ang="0">
                    <a:pos x="1739" y="354"/>
                  </a:cxn>
                  <a:cxn ang="0">
                    <a:pos x="1600" y="212"/>
                  </a:cxn>
                  <a:cxn ang="0">
                    <a:pos x="1352" y="308"/>
                  </a:cxn>
                  <a:cxn ang="0">
                    <a:pos x="1445" y="515"/>
                  </a:cxn>
                  <a:cxn ang="0">
                    <a:pos x="1072" y="412"/>
                  </a:cxn>
                  <a:cxn ang="0">
                    <a:pos x="888" y="540"/>
                  </a:cxn>
                  <a:cxn ang="0">
                    <a:pos x="0" y="660"/>
                  </a:cxn>
                  <a:cxn ang="0">
                    <a:pos x="288" y="788"/>
                  </a:cxn>
                  <a:cxn ang="0">
                    <a:pos x="1040" y="676"/>
                  </a:cxn>
                  <a:cxn ang="0">
                    <a:pos x="1272" y="748"/>
                  </a:cxn>
                  <a:cxn ang="0">
                    <a:pos x="2096" y="691"/>
                  </a:cxn>
                  <a:cxn ang="0">
                    <a:pos x="2320" y="748"/>
                  </a:cxn>
                  <a:cxn ang="0">
                    <a:pos x="2456" y="596"/>
                  </a:cxn>
                  <a:cxn ang="0">
                    <a:pos x="2712" y="716"/>
                  </a:cxn>
                  <a:cxn ang="0">
                    <a:pos x="2716" y="339"/>
                  </a:cxn>
                  <a:cxn ang="0">
                    <a:pos x="2848" y="258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62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313"/>
                  </a:cxn>
                  <a:cxn ang="0">
                    <a:pos x="106" y="634"/>
                  </a:cxn>
                  <a:cxn ang="0">
                    <a:pos x="268" y="854"/>
                  </a:cxn>
                  <a:cxn ang="0">
                    <a:pos x="278" y="577"/>
                  </a:cxn>
                  <a:cxn ang="0">
                    <a:pos x="238" y="400"/>
                  </a:cxn>
                  <a:cxn ang="0">
                    <a:pos x="319" y="240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63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/>
                <a:ahLst/>
                <a:cxnLst>
                  <a:cxn ang="0">
                    <a:pos x="504" y="0"/>
                  </a:cxn>
                  <a:cxn ang="0">
                    <a:pos x="320" y="61"/>
                  </a:cxn>
                  <a:cxn ang="0">
                    <a:pos x="238" y="109"/>
                  </a:cxn>
                  <a:cxn ang="0">
                    <a:pos x="144" y="216"/>
                  </a:cxn>
                  <a:cxn ang="0">
                    <a:pos x="0" y="392"/>
                  </a:cxn>
                  <a:cxn ang="0">
                    <a:pos x="360" y="263"/>
                  </a:cxn>
                  <a:cxn ang="0">
                    <a:pos x="432" y="182"/>
                  </a:cxn>
                  <a:cxn ang="0">
                    <a:pos x="646" y="142"/>
                  </a:cxn>
                  <a:cxn ang="0">
                    <a:pos x="504" y="0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64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336"/>
                  </a:cxn>
                  <a:cxn ang="0">
                    <a:pos x="384" y="384"/>
                  </a:cxn>
                  <a:cxn ang="0">
                    <a:pos x="576" y="720"/>
                  </a:cxn>
                  <a:cxn ang="0">
                    <a:pos x="528" y="960"/>
                  </a:cxn>
                  <a:cxn ang="0">
                    <a:pos x="672" y="1104"/>
                  </a:cxn>
                  <a:cxn ang="0">
                    <a:pos x="576" y="1392"/>
                  </a:cxn>
                  <a:cxn ang="0">
                    <a:pos x="624" y="1632"/>
                  </a:cxn>
                  <a:cxn ang="0">
                    <a:pos x="1488" y="1872"/>
                  </a:cxn>
                  <a:cxn ang="0">
                    <a:pos x="1680" y="1728"/>
                  </a:cxn>
                  <a:cxn ang="0">
                    <a:pos x="2208" y="1728"/>
                  </a:cxn>
                  <a:cxn ang="0">
                    <a:pos x="2304" y="1632"/>
                  </a:cxn>
                  <a:cxn ang="0">
                    <a:pos x="2736" y="1872"/>
                  </a:cxn>
                  <a:cxn ang="0">
                    <a:pos x="2640" y="1920"/>
                  </a:cxn>
                  <a:cxn ang="0">
                    <a:pos x="2304" y="1824"/>
                  </a:cxn>
                  <a:cxn ang="0">
                    <a:pos x="2160" y="1872"/>
                  </a:cxn>
                  <a:cxn ang="0">
                    <a:pos x="1632" y="1920"/>
                  </a:cxn>
                  <a:cxn ang="0">
                    <a:pos x="1440" y="1920"/>
                  </a:cxn>
                  <a:cxn ang="0">
                    <a:pos x="480" y="1824"/>
                  </a:cxn>
                  <a:cxn ang="0">
                    <a:pos x="192" y="1872"/>
                  </a:cxn>
                  <a:cxn ang="0">
                    <a:pos x="96" y="1680"/>
                  </a:cxn>
                  <a:cxn ang="0">
                    <a:pos x="288" y="1440"/>
                  </a:cxn>
                  <a:cxn ang="0">
                    <a:pos x="336" y="1104"/>
                  </a:cxn>
                  <a:cxn ang="0">
                    <a:pos x="144" y="864"/>
                  </a:cxn>
                  <a:cxn ang="0">
                    <a:pos x="240" y="624"/>
                  </a:cxn>
                  <a:cxn ang="0">
                    <a:pos x="48" y="528"/>
                  </a:cxn>
                  <a:cxn ang="0">
                    <a:pos x="0" y="0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4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27666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2" y="388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67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68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6" y="387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69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70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2" y="388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71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2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72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73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74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2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75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2" y="387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76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0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77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6" y="382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78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79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80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6" y="385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81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82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83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5" y="379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84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85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799" y="3683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86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87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5" y="37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88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89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90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91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92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93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94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95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96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97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98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99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00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01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02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03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04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05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06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07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08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09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10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11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12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13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14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15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16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17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18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19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20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21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22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23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24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25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26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27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28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29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8" y="147"/>
                  </a:cxn>
                  <a:cxn ang="0">
                    <a:pos x="64" y="46"/>
                  </a:cxn>
                  <a:cxn ang="0">
                    <a:pos x="94" y="151"/>
                  </a:cxn>
                  <a:cxn ang="0">
                    <a:pos x="129" y="151"/>
                  </a:cxn>
                  <a:cxn ang="0">
                    <a:pos x="180" y="9"/>
                  </a:cxn>
                  <a:cxn ang="0">
                    <a:pos x="148" y="10"/>
                  </a:cxn>
                  <a:cxn ang="0">
                    <a:pos x="112" y="112"/>
                  </a:cxn>
                  <a:cxn ang="0">
                    <a:pos x="79" y="0"/>
                  </a:cxn>
                  <a:cxn ang="0">
                    <a:pos x="48" y="0"/>
                  </a:cxn>
                  <a:cxn ang="0">
                    <a:pos x="0" y="144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30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31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32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33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34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35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36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37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38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39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40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41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42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7" y="2407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43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7" y="241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44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45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3" y="239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46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47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4" y="239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48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49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50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8" y="240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51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52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53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54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55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2" y="242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56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5" y="254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57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4" y="25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58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59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60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61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62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63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64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65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66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67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68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69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70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71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72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73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74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75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76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77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78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79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80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81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82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83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84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85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86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/>
                <a:ahLst/>
                <a:cxnLst>
                  <a:cxn ang="0">
                    <a:pos x="168" y="120"/>
                  </a:cxn>
                  <a:cxn ang="0">
                    <a:pos x="204" y="12"/>
                  </a:cxn>
                  <a:cxn ang="0">
                    <a:pos x="42" y="0"/>
                  </a:cxn>
                  <a:cxn ang="0">
                    <a:pos x="0" y="108"/>
                  </a:cxn>
                  <a:cxn ang="0">
                    <a:pos x="30" y="114"/>
                  </a:cxn>
                  <a:cxn ang="0">
                    <a:pos x="60" y="30"/>
                  </a:cxn>
                  <a:cxn ang="0">
                    <a:pos x="102" y="36"/>
                  </a:cxn>
                  <a:cxn ang="0">
                    <a:pos x="78" y="108"/>
                  </a:cxn>
                  <a:cxn ang="0">
                    <a:pos x="102" y="108"/>
                  </a:cxn>
                  <a:cxn ang="0">
                    <a:pos x="132" y="36"/>
                  </a:cxn>
                  <a:cxn ang="0">
                    <a:pos x="162" y="36"/>
                  </a:cxn>
                  <a:cxn ang="0">
                    <a:pos x="138" y="114"/>
                  </a:cxn>
                  <a:cxn ang="0">
                    <a:pos x="168" y="120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87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/>
                <a:ahLst/>
                <a:cxnLst>
                  <a:cxn ang="0">
                    <a:pos x="66" y="36"/>
                  </a:cxn>
                  <a:cxn ang="0">
                    <a:pos x="66" y="36"/>
                  </a:cxn>
                  <a:cxn ang="0">
                    <a:pos x="18" y="24"/>
                  </a:cxn>
                  <a:cxn ang="0">
                    <a:pos x="0" y="30"/>
                  </a:cxn>
                  <a:cxn ang="0">
                    <a:pos x="36" y="78"/>
                  </a:cxn>
                  <a:cxn ang="0">
                    <a:pos x="48" y="72"/>
                  </a:cxn>
                  <a:cxn ang="0">
                    <a:pos x="24" y="36"/>
                  </a:cxn>
                  <a:cxn ang="0">
                    <a:pos x="24" y="36"/>
                  </a:cxn>
                  <a:cxn ang="0">
                    <a:pos x="72" y="54"/>
                  </a:cxn>
                  <a:cxn ang="0">
                    <a:pos x="90" y="42"/>
                  </a:cxn>
                  <a:cxn ang="0">
                    <a:pos x="54" y="0"/>
                  </a:cxn>
                  <a:cxn ang="0">
                    <a:pos x="42" y="6"/>
                  </a:cxn>
                  <a:cxn ang="0">
                    <a:pos x="66" y="36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88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/>
                <a:ahLst/>
                <a:cxnLst>
                  <a:cxn ang="0">
                    <a:pos x="54" y="89"/>
                  </a:cxn>
                  <a:cxn ang="0">
                    <a:pos x="65" y="83"/>
                  </a:cxn>
                  <a:cxn ang="0">
                    <a:pos x="48" y="35"/>
                  </a:cxn>
                  <a:cxn ang="0">
                    <a:pos x="89" y="65"/>
                  </a:cxn>
                  <a:cxn ang="0">
                    <a:pos x="101" y="59"/>
                  </a:cxn>
                  <a:cxn ang="0">
                    <a:pos x="83" y="0"/>
                  </a:cxn>
                  <a:cxn ang="0">
                    <a:pos x="71" y="12"/>
                  </a:cxn>
                  <a:cxn ang="0">
                    <a:pos x="83" y="41"/>
                  </a:cxn>
                  <a:cxn ang="0">
                    <a:pos x="48" y="23"/>
                  </a:cxn>
                  <a:cxn ang="0">
                    <a:pos x="36" y="29"/>
                  </a:cxn>
                  <a:cxn ang="0">
                    <a:pos x="45" y="68"/>
                  </a:cxn>
                  <a:cxn ang="0">
                    <a:pos x="18" y="41"/>
                  </a:cxn>
                  <a:cxn ang="0">
                    <a:pos x="0" y="53"/>
                  </a:cxn>
                  <a:cxn ang="0">
                    <a:pos x="54" y="89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89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/>
                <a:ahLst/>
                <a:cxnLst>
                  <a:cxn ang="0">
                    <a:pos x="36" y="78"/>
                  </a:cxn>
                  <a:cxn ang="0">
                    <a:pos x="83" y="48"/>
                  </a:cxn>
                  <a:cxn ang="0">
                    <a:pos x="54" y="0"/>
                  </a:cxn>
                  <a:cxn ang="0">
                    <a:pos x="0" y="30"/>
                  </a:cxn>
                  <a:cxn ang="0">
                    <a:pos x="6" y="36"/>
                  </a:cxn>
                  <a:cxn ang="0">
                    <a:pos x="42" y="18"/>
                  </a:cxn>
                  <a:cxn ang="0">
                    <a:pos x="54" y="30"/>
                  </a:cxn>
                  <a:cxn ang="0">
                    <a:pos x="24" y="48"/>
                  </a:cxn>
                  <a:cxn ang="0">
                    <a:pos x="30" y="54"/>
                  </a:cxn>
                  <a:cxn ang="0">
                    <a:pos x="60" y="36"/>
                  </a:cxn>
                  <a:cxn ang="0">
                    <a:pos x="66" y="48"/>
                  </a:cxn>
                  <a:cxn ang="0">
                    <a:pos x="30" y="66"/>
                  </a:cxn>
                  <a:cxn ang="0">
                    <a:pos x="36" y="78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90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/>
                <a:ahLst/>
                <a:cxnLst>
                  <a:cxn ang="0">
                    <a:pos x="90" y="30"/>
                  </a:cxn>
                  <a:cxn ang="0">
                    <a:pos x="66" y="0"/>
                  </a:cxn>
                  <a:cxn ang="0">
                    <a:pos x="0" y="36"/>
                  </a:cxn>
                  <a:cxn ang="0">
                    <a:pos x="24" y="72"/>
                  </a:cxn>
                  <a:cxn ang="0">
                    <a:pos x="36" y="66"/>
                  </a:cxn>
                  <a:cxn ang="0">
                    <a:pos x="18" y="42"/>
                  </a:cxn>
                  <a:cxn ang="0">
                    <a:pos x="36" y="30"/>
                  </a:cxn>
                  <a:cxn ang="0">
                    <a:pos x="54" y="54"/>
                  </a:cxn>
                  <a:cxn ang="0">
                    <a:pos x="60" y="48"/>
                  </a:cxn>
                  <a:cxn ang="0">
                    <a:pos x="48" y="24"/>
                  </a:cxn>
                  <a:cxn ang="0">
                    <a:pos x="60" y="12"/>
                  </a:cxn>
                  <a:cxn ang="0">
                    <a:pos x="78" y="42"/>
                  </a:cxn>
                  <a:cxn ang="0">
                    <a:pos x="90" y="30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91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/>
                <a:ahLst/>
                <a:cxnLst>
                  <a:cxn ang="0">
                    <a:pos x="42" y="60"/>
                  </a:cxn>
                  <a:cxn ang="0">
                    <a:pos x="42" y="60"/>
                  </a:cxn>
                  <a:cxn ang="0">
                    <a:pos x="72" y="12"/>
                  </a:cxn>
                  <a:cxn ang="0">
                    <a:pos x="66" y="0"/>
                  </a:cxn>
                  <a:cxn ang="0">
                    <a:pos x="0" y="42"/>
                  </a:cxn>
                  <a:cxn ang="0">
                    <a:pos x="6" y="54"/>
                  </a:cxn>
                  <a:cxn ang="0">
                    <a:pos x="54" y="24"/>
                  </a:cxn>
                  <a:cxn ang="0">
                    <a:pos x="54" y="24"/>
                  </a:cxn>
                  <a:cxn ang="0">
                    <a:pos x="18" y="72"/>
                  </a:cxn>
                  <a:cxn ang="0">
                    <a:pos x="24" y="84"/>
                  </a:cxn>
                  <a:cxn ang="0">
                    <a:pos x="90" y="42"/>
                  </a:cxn>
                  <a:cxn ang="0">
                    <a:pos x="84" y="30"/>
                  </a:cxn>
                  <a:cxn ang="0">
                    <a:pos x="42" y="60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92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93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/>
                <a:ahLst/>
                <a:cxnLst>
                  <a:cxn ang="0">
                    <a:pos x="18" y="48"/>
                  </a:cxn>
                  <a:cxn ang="0">
                    <a:pos x="18" y="48"/>
                  </a:cxn>
                  <a:cxn ang="0">
                    <a:pos x="30" y="42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18" y="48"/>
                  </a:cxn>
                  <a:cxn ang="0">
                    <a:pos x="18" y="48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94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4" y="0"/>
                  </a:cxn>
                  <a:cxn ang="0">
                    <a:pos x="24" y="0"/>
                  </a:cxn>
                  <a:cxn ang="0">
                    <a:pos x="0" y="36"/>
                  </a:cxn>
                  <a:cxn ang="0">
                    <a:pos x="0" y="66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95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96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97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/>
                <a:ahLst/>
                <a:cxnLst>
                  <a:cxn ang="0">
                    <a:pos x="0" y="102"/>
                  </a:cxn>
                  <a:cxn ang="0">
                    <a:pos x="59" y="154"/>
                  </a:cxn>
                  <a:cxn ang="0">
                    <a:pos x="117" y="120"/>
                  </a:cxn>
                  <a:cxn ang="0">
                    <a:pos x="62" y="55"/>
                  </a:cxn>
                  <a:cxn ang="0">
                    <a:pos x="104" y="34"/>
                  </a:cxn>
                  <a:cxn ang="0">
                    <a:pos x="117" y="53"/>
                  </a:cxn>
                  <a:cxn ang="0">
                    <a:pos x="141" y="47"/>
                  </a:cxn>
                  <a:cxn ang="0">
                    <a:pos x="97" y="2"/>
                  </a:cxn>
                  <a:cxn ang="0">
                    <a:pos x="36" y="33"/>
                  </a:cxn>
                  <a:cxn ang="0">
                    <a:pos x="90" y="107"/>
                  </a:cxn>
                  <a:cxn ang="0">
                    <a:pos x="28" y="101"/>
                  </a:cxn>
                  <a:cxn ang="0">
                    <a:pos x="0" y="102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98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/>
                <a:ahLst/>
                <a:cxnLst>
                  <a:cxn ang="0">
                    <a:pos x="0" y="102"/>
                  </a:cxn>
                  <a:cxn ang="0">
                    <a:pos x="59" y="154"/>
                  </a:cxn>
                  <a:cxn ang="0">
                    <a:pos x="117" y="120"/>
                  </a:cxn>
                  <a:cxn ang="0">
                    <a:pos x="62" y="55"/>
                  </a:cxn>
                  <a:cxn ang="0">
                    <a:pos x="104" y="34"/>
                  </a:cxn>
                  <a:cxn ang="0">
                    <a:pos x="117" y="53"/>
                  </a:cxn>
                  <a:cxn ang="0">
                    <a:pos x="141" y="47"/>
                  </a:cxn>
                  <a:cxn ang="0">
                    <a:pos x="97" y="2"/>
                  </a:cxn>
                  <a:cxn ang="0">
                    <a:pos x="36" y="33"/>
                  </a:cxn>
                  <a:cxn ang="0">
                    <a:pos x="90" y="107"/>
                  </a:cxn>
                  <a:cxn ang="0">
                    <a:pos x="28" y="101"/>
                  </a:cxn>
                  <a:cxn ang="0">
                    <a:pos x="0" y="102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99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87" y="582"/>
                  </a:cxn>
                  <a:cxn ang="0">
                    <a:pos x="348" y="1272"/>
                  </a:cxn>
                  <a:cxn ang="0">
                    <a:pos x="54" y="676"/>
                  </a:cxn>
                  <a:cxn ang="0">
                    <a:pos x="0" y="0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800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27801" name="Rectangle 153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27802" name="Rectangle 15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Arial" charset="0"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27803" name="Rectangle 155"/>
          <p:cNvSpPr>
            <a:spLocks noGrp="1" noChangeArrowheads="1"/>
          </p:cNvSpPr>
          <p:nvPr>
            <p:ph type="dt" sz="quarter" idx="2"/>
          </p:nvPr>
        </p:nvSpPr>
        <p:spPr>
          <a:xfrm>
            <a:off x="304800" y="6248400"/>
            <a:ext cx="2286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27804" name="Rectangle 156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27805" name="Rectangle 15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286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2230DB20-C2B4-4568-99CB-BB0BC8D126F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2F136D-0C3A-4C6C-BE14-4B87A1109E0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523BC5-A803-4697-8A7D-AB61F48B069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CFE987-DF08-401C-8C04-E7362F0D7E0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E641A4-38F6-4EC1-8043-D25E0AC09F5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97D307-126C-49B7-B8C9-5CC302224ED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8C344A-0F62-48EF-9DEF-84BB8418B94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43B999-7D24-4953-9552-EA6924C7D3F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23555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56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/>
              <a:ahLst/>
              <a:cxnLst>
                <a:cxn ang="0">
                  <a:pos x="580" y="1043"/>
                </a:cxn>
                <a:cxn ang="0">
                  <a:pos x="544" y="683"/>
                </a:cxn>
                <a:cxn ang="0">
                  <a:pos x="670" y="395"/>
                </a:cxn>
                <a:cxn ang="0">
                  <a:pos x="927" y="587"/>
                </a:cxn>
                <a:cxn ang="0">
                  <a:pos x="1214" y="869"/>
                </a:cxn>
                <a:cxn ang="0">
                  <a:pos x="1483" y="1109"/>
                </a:cxn>
                <a:cxn ang="0">
                  <a:pos x="1800" y="1360"/>
                </a:cxn>
                <a:cxn ang="0">
                  <a:pos x="1883" y="1414"/>
                </a:cxn>
                <a:cxn ang="0">
                  <a:pos x="1836" y="1354"/>
                </a:cxn>
                <a:cxn ang="0">
                  <a:pos x="1411" y="1001"/>
                </a:cxn>
                <a:cxn ang="0">
                  <a:pos x="1088" y="683"/>
                </a:cxn>
                <a:cxn ang="0">
                  <a:pos x="723" y="329"/>
                </a:cxn>
                <a:cxn ang="0">
                  <a:pos x="999" y="311"/>
                </a:cxn>
                <a:cxn ang="0">
                  <a:pos x="1286" y="317"/>
                </a:cxn>
                <a:cxn ang="0">
                  <a:pos x="1614" y="269"/>
                </a:cxn>
                <a:cxn ang="0">
                  <a:pos x="2123" y="197"/>
                </a:cxn>
                <a:cxn ang="0">
                  <a:pos x="2075" y="173"/>
                </a:cxn>
                <a:cxn ang="0">
                  <a:pos x="1543" y="257"/>
                </a:cxn>
                <a:cxn ang="0">
                  <a:pos x="1208" y="275"/>
                </a:cxn>
                <a:cxn ang="0">
                  <a:pos x="759" y="257"/>
                </a:cxn>
                <a:cxn ang="0">
                  <a:pos x="819" y="227"/>
                </a:cxn>
                <a:cxn ang="0">
                  <a:pos x="1142" y="0"/>
                </a:cxn>
                <a:cxn ang="0">
                  <a:pos x="1088" y="30"/>
                </a:cxn>
                <a:cxn ang="0">
                  <a:pos x="1010" y="84"/>
                </a:cxn>
                <a:cxn ang="0">
                  <a:pos x="855" y="191"/>
                </a:cxn>
                <a:cxn ang="0">
                  <a:pos x="670" y="281"/>
                </a:cxn>
                <a:cxn ang="0">
                  <a:pos x="634" y="359"/>
                </a:cxn>
                <a:cxn ang="0">
                  <a:pos x="305" y="587"/>
                </a:cxn>
                <a:cxn ang="0">
                  <a:pos x="0" y="725"/>
                </a:cxn>
                <a:cxn ang="0">
                  <a:pos x="0" y="731"/>
                </a:cxn>
                <a:cxn ang="0">
                  <a:pos x="0" y="767"/>
                </a:cxn>
                <a:cxn ang="0">
                  <a:pos x="299" y="635"/>
                </a:cxn>
                <a:cxn ang="0">
                  <a:pos x="592" y="431"/>
                </a:cxn>
                <a:cxn ang="0">
                  <a:pos x="508" y="671"/>
                </a:cxn>
                <a:cxn ang="0">
                  <a:pos x="526" y="995"/>
                </a:cxn>
                <a:cxn ang="0">
                  <a:pos x="460" y="1168"/>
                </a:cxn>
                <a:cxn ang="0">
                  <a:pos x="329" y="1480"/>
                </a:cxn>
                <a:cxn ang="0">
                  <a:pos x="323" y="1696"/>
                </a:cxn>
                <a:cxn ang="0">
                  <a:pos x="329" y="1696"/>
                </a:cxn>
                <a:cxn ang="0">
                  <a:pos x="347" y="1552"/>
                </a:cxn>
                <a:cxn ang="0">
                  <a:pos x="580" y="1043"/>
                </a:cxn>
                <a:cxn ang="0">
                  <a:pos x="580" y="104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57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/>
              <a:ahLst/>
              <a:cxnLst>
                <a:cxn ang="0">
                  <a:pos x="3338" y="288"/>
                </a:cxn>
                <a:cxn ang="0">
                  <a:pos x="3194" y="258"/>
                </a:cxn>
                <a:cxn ang="0">
                  <a:pos x="2816" y="234"/>
                </a:cxn>
                <a:cxn ang="0">
                  <a:pos x="2330" y="306"/>
                </a:cxn>
                <a:cxn ang="0">
                  <a:pos x="2372" y="258"/>
                </a:cxn>
                <a:cxn ang="0">
                  <a:pos x="2624" y="132"/>
                </a:cxn>
                <a:cxn ang="0">
                  <a:pos x="2707" y="24"/>
                </a:cxn>
                <a:cxn ang="0">
                  <a:pos x="2642" y="12"/>
                </a:cxn>
                <a:cxn ang="0">
                  <a:pos x="2515" y="54"/>
                </a:cxn>
                <a:cxn ang="0">
                  <a:pos x="2324" y="66"/>
                </a:cxn>
                <a:cxn ang="0">
                  <a:pos x="2101" y="90"/>
                </a:cxn>
                <a:cxn ang="0">
                  <a:pos x="1855" y="228"/>
                </a:cxn>
                <a:cxn ang="0">
                  <a:pos x="1591" y="337"/>
                </a:cxn>
                <a:cxn ang="0">
                  <a:pos x="1459" y="379"/>
                </a:cxn>
                <a:cxn ang="0">
                  <a:pos x="1417" y="361"/>
                </a:cxn>
                <a:cxn ang="0">
                  <a:pos x="1363" y="331"/>
                </a:cxn>
                <a:cxn ang="0">
                  <a:pos x="1344" y="312"/>
                </a:cxn>
                <a:cxn ang="0">
                  <a:pos x="1290" y="288"/>
                </a:cxn>
                <a:cxn ang="0">
                  <a:pos x="1230" y="252"/>
                </a:cxn>
                <a:cxn ang="0">
                  <a:pos x="1119" y="227"/>
                </a:cxn>
                <a:cxn ang="0">
                  <a:pos x="1320" y="438"/>
                </a:cxn>
                <a:cxn ang="0">
                  <a:pos x="960" y="558"/>
                </a:cxn>
                <a:cxn ang="0">
                  <a:pos x="474" y="630"/>
                </a:cxn>
                <a:cxn ang="0">
                  <a:pos x="132" y="781"/>
                </a:cxn>
                <a:cxn ang="0">
                  <a:pos x="234" y="847"/>
                </a:cxn>
                <a:cxn ang="0">
                  <a:pos x="925" y="739"/>
                </a:cxn>
                <a:cxn ang="0">
                  <a:pos x="637" y="925"/>
                </a:cxn>
                <a:cxn ang="0">
                  <a:pos x="1405" y="943"/>
                </a:cxn>
                <a:cxn ang="0">
                  <a:pos x="1447" y="943"/>
                </a:cxn>
                <a:cxn ang="0">
                  <a:pos x="2888" y="859"/>
                </a:cxn>
                <a:cxn ang="0">
                  <a:pos x="2582" y="708"/>
                </a:cxn>
                <a:cxn ang="0">
                  <a:pos x="2299" y="606"/>
                </a:cxn>
                <a:cxn ang="0">
                  <a:pos x="2606" y="588"/>
                </a:cxn>
                <a:cxn ang="0">
                  <a:pos x="3001" y="582"/>
                </a:cxn>
                <a:cxn ang="0">
                  <a:pos x="3452" y="438"/>
                </a:cxn>
                <a:cxn ang="0">
                  <a:pos x="3668" y="312"/>
                </a:cxn>
                <a:cxn ang="0">
                  <a:pos x="3482" y="300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58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/>
              <a:ahLst/>
              <a:cxnLst>
                <a:cxn ang="0">
                  <a:pos x="323" y="1186"/>
                </a:cxn>
                <a:cxn ang="0">
                  <a:pos x="490" y="1192"/>
                </a:cxn>
                <a:cxn ang="0">
                  <a:pos x="580" y="1150"/>
                </a:cxn>
                <a:cxn ang="0">
                  <a:pos x="813" y="1085"/>
                </a:cxn>
                <a:cxn ang="0">
                  <a:pos x="933" y="1055"/>
                </a:cxn>
                <a:cxn ang="0">
                  <a:pos x="759" y="989"/>
                </a:cxn>
                <a:cxn ang="0">
                  <a:pos x="556" y="953"/>
                </a:cxn>
                <a:cxn ang="0">
                  <a:pos x="197" y="971"/>
                </a:cxn>
                <a:cxn ang="0">
                  <a:pos x="299" y="893"/>
                </a:cxn>
                <a:cxn ang="0">
                  <a:pos x="496" y="803"/>
                </a:cxn>
                <a:cxn ang="0">
                  <a:pos x="694" y="671"/>
                </a:cxn>
                <a:cxn ang="0">
                  <a:pos x="700" y="671"/>
                </a:cxn>
                <a:cxn ang="0">
                  <a:pos x="712" y="665"/>
                </a:cxn>
                <a:cxn ang="0">
                  <a:pos x="753" y="647"/>
                </a:cxn>
                <a:cxn ang="0">
                  <a:pos x="777" y="641"/>
                </a:cxn>
                <a:cxn ang="0">
                  <a:pos x="789" y="629"/>
                </a:cxn>
                <a:cxn ang="0">
                  <a:pos x="795" y="617"/>
                </a:cxn>
                <a:cxn ang="0">
                  <a:pos x="789" y="611"/>
                </a:cxn>
                <a:cxn ang="0">
                  <a:pos x="783" y="599"/>
                </a:cxn>
                <a:cxn ang="0">
                  <a:pos x="783" y="575"/>
                </a:cxn>
                <a:cxn ang="0">
                  <a:pos x="795" y="545"/>
                </a:cxn>
                <a:cxn ang="0">
                  <a:pos x="807" y="515"/>
                </a:cxn>
                <a:cxn ang="0">
                  <a:pos x="825" y="485"/>
                </a:cxn>
                <a:cxn ang="0">
                  <a:pos x="837" y="455"/>
                </a:cxn>
                <a:cxn ang="0">
                  <a:pos x="843" y="437"/>
                </a:cxn>
                <a:cxn ang="0">
                  <a:pos x="849" y="431"/>
                </a:cxn>
                <a:cxn ang="0">
                  <a:pos x="849" y="347"/>
                </a:cxn>
                <a:cxn ang="0">
                  <a:pos x="849" y="341"/>
                </a:cxn>
                <a:cxn ang="0">
                  <a:pos x="855" y="335"/>
                </a:cxn>
                <a:cxn ang="0">
                  <a:pos x="873" y="305"/>
                </a:cxn>
                <a:cxn ang="0">
                  <a:pos x="885" y="269"/>
                </a:cxn>
                <a:cxn ang="0">
                  <a:pos x="897" y="239"/>
                </a:cxn>
                <a:cxn ang="0">
                  <a:pos x="903" y="227"/>
                </a:cxn>
                <a:cxn ang="0">
                  <a:pos x="909" y="215"/>
                </a:cxn>
                <a:cxn ang="0">
                  <a:pos x="927" y="173"/>
                </a:cxn>
                <a:cxn ang="0">
                  <a:pos x="945" y="137"/>
                </a:cxn>
                <a:cxn ang="0">
                  <a:pos x="951" y="125"/>
                </a:cxn>
                <a:cxn ang="0">
                  <a:pos x="951" y="119"/>
                </a:cxn>
                <a:cxn ang="0">
                  <a:pos x="969" y="0"/>
                </a:cxn>
                <a:cxn ang="0">
                  <a:pos x="945" y="47"/>
                </a:cxn>
                <a:cxn ang="0">
                  <a:pos x="783" y="113"/>
                </a:cxn>
                <a:cxn ang="0">
                  <a:pos x="706" y="161"/>
                </a:cxn>
                <a:cxn ang="0">
                  <a:pos x="460" y="233"/>
                </a:cxn>
                <a:cxn ang="0">
                  <a:pos x="281" y="287"/>
                </a:cxn>
                <a:cxn ang="0">
                  <a:pos x="173" y="293"/>
                </a:cxn>
                <a:cxn ang="0">
                  <a:pos x="12" y="485"/>
                </a:cxn>
                <a:cxn ang="0">
                  <a:pos x="0" y="509"/>
                </a:cxn>
                <a:cxn ang="0">
                  <a:pos x="0" y="1186"/>
                </a:cxn>
                <a:cxn ang="0">
                  <a:pos x="96" y="1180"/>
                </a:cxn>
                <a:cxn ang="0">
                  <a:pos x="323" y="1186"/>
                </a:cxn>
                <a:cxn ang="0">
                  <a:pos x="323" y="1186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59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/>
              <a:ahLst/>
              <a:cxnLst>
                <a:cxn ang="0">
                  <a:pos x="859" y="612"/>
                </a:cxn>
                <a:cxn ang="0">
                  <a:pos x="1087" y="853"/>
                </a:cxn>
                <a:cxn ang="0">
                  <a:pos x="961" y="913"/>
                </a:cxn>
                <a:cxn ang="0">
                  <a:pos x="786" y="883"/>
                </a:cxn>
                <a:cxn ang="0">
                  <a:pos x="450" y="931"/>
                </a:cxn>
                <a:cxn ang="0">
                  <a:pos x="150" y="1075"/>
                </a:cxn>
                <a:cxn ang="0">
                  <a:pos x="78" y="1165"/>
                </a:cxn>
                <a:cxn ang="0">
                  <a:pos x="361" y="1256"/>
                </a:cxn>
                <a:cxn ang="0">
                  <a:pos x="444" y="1316"/>
                </a:cxn>
                <a:cxn ang="0">
                  <a:pos x="697" y="1400"/>
                </a:cxn>
                <a:cxn ang="0">
                  <a:pos x="1026" y="1346"/>
                </a:cxn>
                <a:cxn ang="0">
                  <a:pos x="991" y="1412"/>
                </a:cxn>
                <a:cxn ang="0">
                  <a:pos x="804" y="1574"/>
                </a:cxn>
                <a:cxn ang="0">
                  <a:pos x="726" y="1718"/>
                </a:cxn>
                <a:cxn ang="0">
                  <a:pos x="768" y="1742"/>
                </a:cxn>
                <a:cxn ang="0">
                  <a:pos x="865" y="1693"/>
                </a:cxn>
                <a:cxn ang="0">
                  <a:pos x="991" y="1699"/>
                </a:cxn>
                <a:cxn ang="0">
                  <a:pos x="1135" y="1627"/>
                </a:cxn>
                <a:cxn ang="0">
                  <a:pos x="1183" y="1669"/>
                </a:cxn>
                <a:cxn ang="0">
                  <a:pos x="1399" y="1436"/>
                </a:cxn>
                <a:cxn ang="0">
                  <a:pos x="1615" y="1334"/>
                </a:cxn>
                <a:cxn ang="0">
                  <a:pos x="1645" y="1370"/>
                </a:cxn>
                <a:cxn ang="0">
                  <a:pos x="1681" y="1430"/>
                </a:cxn>
                <a:cxn ang="0">
                  <a:pos x="1699" y="1466"/>
                </a:cxn>
                <a:cxn ang="0">
                  <a:pos x="1747" y="1550"/>
                </a:cxn>
                <a:cxn ang="0">
                  <a:pos x="1772" y="1586"/>
                </a:cxn>
                <a:cxn ang="0">
                  <a:pos x="2124" y="2248"/>
                </a:cxn>
                <a:cxn ang="0">
                  <a:pos x="1693" y="1322"/>
                </a:cxn>
                <a:cxn ang="0">
                  <a:pos x="1861" y="1165"/>
                </a:cxn>
                <a:cxn ang="0">
                  <a:pos x="2173" y="1099"/>
                </a:cxn>
                <a:cxn ang="0">
                  <a:pos x="2390" y="1009"/>
                </a:cxn>
                <a:cxn ang="0">
                  <a:pos x="2570" y="805"/>
                </a:cxn>
                <a:cxn ang="0">
                  <a:pos x="2342" y="781"/>
                </a:cxn>
                <a:cxn ang="0">
                  <a:pos x="2114" y="763"/>
                </a:cxn>
                <a:cxn ang="0">
                  <a:pos x="2408" y="433"/>
                </a:cxn>
                <a:cxn ang="0">
                  <a:pos x="2426" y="421"/>
                </a:cxn>
                <a:cxn ang="0">
                  <a:pos x="2474" y="379"/>
                </a:cxn>
                <a:cxn ang="0">
                  <a:pos x="2492" y="355"/>
                </a:cxn>
                <a:cxn ang="0">
                  <a:pos x="2474" y="337"/>
                </a:cxn>
                <a:cxn ang="0">
                  <a:pos x="2474" y="271"/>
                </a:cxn>
                <a:cxn ang="0">
                  <a:pos x="2492" y="192"/>
                </a:cxn>
                <a:cxn ang="0">
                  <a:pos x="2504" y="132"/>
                </a:cxn>
                <a:cxn ang="0">
                  <a:pos x="2492" y="36"/>
                </a:cxn>
                <a:cxn ang="0">
                  <a:pos x="2492" y="24"/>
                </a:cxn>
                <a:cxn ang="0">
                  <a:pos x="2102" y="0"/>
                </a:cxn>
                <a:cxn ang="0">
                  <a:pos x="1909" y="90"/>
                </a:cxn>
                <a:cxn ang="0">
                  <a:pos x="1747" y="535"/>
                </a:cxn>
                <a:cxn ang="0">
                  <a:pos x="1711" y="469"/>
                </a:cxn>
                <a:cxn ang="0">
                  <a:pos x="1633" y="144"/>
                </a:cxn>
                <a:cxn ang="0">
                  <a:pos x="1579" y="0"/>
                </a:cxn>
                <a:cxn ang="0">
                  <a:pos x="738" y="186"/>
                </a:cxn>
                <a:cxn ang="0">
                  <a:pos x="756" y="46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60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/>
              <a:ahLst/>
              <a:cxnLst>
                <a:cxn ang="0">
                  <a:pos x="1034" y="767"/>
                </a:cxn>
                <a:cxn ang="0">
                  <a:pos x="1190" y="1235"/>
                </a:cxn>
                <a:cxn ang="0">
                  <a:pos x="956" y="1193"/>
                </a:cxn>
                <a:cxn ang="0">
                  <a:pos x="723" y="1127"/>
                </a:cxn>
                <a:cxn ang="0">
                  <a:pos x="442" y="1109"/>
                </a:cxn>
                <a:cxn ang="0">
                  <a:pos x="0" y="1079"/>
                </a:cxn>
                <a:cxn ang="0">
                  <a:pos x="30" y="1115"/>
                </a:cxn>
                <a:cxn ang="0">
                  <a:pos x="496" y="1133"/>
                </a:cxn>
                <a:cxn ang="0">
                  <a:pos x="777" y="1187"/>
                </a:cxn>
                <a:cxn ang="0">
                  <a:pos x="1130" y="1301"/>
                </a:cxn>
                <a:cxn ang="0">
                  <a:pos x="1070" y="1319"/>
                </a:cxn>
                <a:cxn ang="0">
                  <a:pos x="711" y="1505"/>
                </a:cxn>
                <a:cxn ang="0">
                  <a:pos x="765" y="1481"/>
                </a:cxn>
                <a:cxn ang="0">
                  <a:pos x="861" y="1439"/>
                </a:cxn>
                <a:cxn ang="0">
                  <a:pos x="1022" y="1355"/>
                </a:cxn>
                <a:cxn ang="0">
                  <a:pos x="1214" y="1295"/>
                </a:cxn>
                <a:cxn ang="0">
                  <a:pos x="1267" y="1223"/>
                </a:cxn>
                <a:cxn ang="0">
                  <a:pos x="1632" y="1043"/>
                </a:cxn>
                <a:cxn ang="0">
                  <a:pos x="1931" y="953"/>
                </a:cxn>
                <a:cxn ang="0">
                  <a:pos x="2176" y="821"/>
                </a:cxn>
                <a:cxn ang="0">
                  <a:pos x="1961" y="911"/>
                </a:cxn>
                <a:cxn ang="0">
                  <a:pos x="1656" y="989"/>
                </a:cxn>
                <a:cxn ang="0">
                  <a:pos x="1339" y="1151"/>
                </a:cxn>
                <a:cxn ang="0">
                  <a:pos x="1501" y="905"/>
                </a:cxn>
                <a:cxn ang="0">
                  <a:pos x="1620" y="545"/>
                </a:cxn>
                <a:cxn ang="0">
                  <a:pos x="1740" y="372"/>
                </a:cxn>
                <a:cxn ang="0">
                  <a:pos x="1979" y="60"/>
                </a:cxn>
                <a:cxn ang="0">
                  <a:pos x="2003" y="0"/>
                </a:cxn>
                <a:cxn ang="0">
                  <a:pos x="1973" y="0"/>
                </a:cxn>
                <a:cxn ang="0">
                  <a:pos x="1596" y="480"/>
                </a:cxn>
                <a:cxn ang="0">
                  <a:pos x="1477" y="887"/>
                </a:cxn>
                <a:cxn ang="0">
                  <a:pos x="1255" y="1175"/>
                </a:cxn>
                <a:cxn ang="0">
                  <a:pos x="1130" y="905"/>
                </a:cxn>
                <a:cxn ang="0">
                  <a:pos x="1010" y="540"/>
                </a:cxn>
                <a:cxn ang="0">
                  <a:pos x="885" y="222"/>
                </a:cxn>
                <a:cxn ang="0">
                  <a:pos x="789" y="0"/>
                </a:cxn>
                <a:cxn ang="0">
                  <a:pos x="753" y="0"/>
                </a:cxn>
                <a:cxn ang="0">
                  <a:pos x="903" y="354"/>
                </a:cxn>
                <a:cxn ang="0">
                  <a:pos x="1034" y="767"/>
                </a:cxn>
                <a:cxn ang="0">
                  <a:pos x="1034" y="767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61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/>
              <a:ahLst/>
              <a:cxnLst>
                <a:cxn ang="0">
                  <a:pos x="161" y="564"/>
                </a:cxn>
                <a:cxn ang="0">
                  <a:pos x="329" y="438"/>
                </a:cxn>
                <a:cxn ang="0">
                  <a:pos x="646" y="216"/>
                </a:cxn>
                <a:cxn ang="0">
                  <a:pos x="813" y="0"/>
                </a:cxn>
                <a:cxn ang="0">
                  <a:pos x="676" y="150"/>
                </a:cxn>
                <a:cxn ang="0">
                  <a:pos x="144" y="504"/>
                </a:cxn>
                <a:cxn ang="0">
                  <a:pos x="0" y="732"/>
                </a:cxn>
                <a:cxn ang="0">
                  <a:pos x="0" y="804"/>
                </a:cxn>
                <a:cxn ang="0">
                  <a:pos x="161" y="564"/>
                </a:cxn>
                <a:cxn ang="0">
                  <a:pos x="161" y="564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62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/>
              <a:ahLst/>
              <a:cxnLst>
                <a:cxn ang="0">
                  <a:pos x="460" y="66"/>
                </a:cxn>
                <a:cxn ang="0">
                  <a:pos x="759" y="0"/>
                </a:cxn>
                <a:cxn ang="0">
                  <a:pos x="496" y="36"/>
                </a:cxn>
                <a:cxn ang="0">
                  <a:pos x="138" y="48"/>
                </a:cxn>
                <a:cxn ang="0">
                  <a:pos x="0" y="78"/>
                </a:cxn>
                <a:cxn ang="0">
                  <a:pos x="0" y="107"/>
                </a:cxn>
                <a:cxn ang="0">
                  <a:pos x="96" y="89"/>
                </a:cxn>
                <a:cxn ang="0">
                  <a:pos x="460" y="66"/>
                </a:cxn>
                <a:cxn ang="0">
                  <a:pos x="460" y="66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63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/>
              <a:ahLst/>
              <a:cxnLst>
                <a:cxn ang="0">
                  <a:pos x="1387" y="239"/>
                </a:cxn>
                <a:cxn ang="0">
                  <a:pos x="1734" y="233"/>
                </a:cxn>
                <a:cxn ang="0">
                  <a:pos x="2087" y="251"/>
                </a:cxn>
                <a:cxn ang="0">
                  <a:pos x="2505" y="233"/>
                </a:cxn>
                <a:cxn ang="0">
                  <a:pos x="3169" y="204"/>
                </a:cxn>
                <a:cxn ang="0">
                  <a:pos x="3115" y="186"/>
                </a:cxn>
                <a:cxn ang="0">
                  <a:pos x="2422" y="221"/>
                </a:cxn>
                <a:cxn ang="0">
                  <a:pos x="2003" y="221"/>
                </a:cxn>
                <a:cxn ang="0">
                  <a:pos x="1459" y="186"/>
                </a:cxn>
                <a:cxn ang="0">
                  <a:pos x="1543" y="168"/>
                </a:cxn>
                <a:cxn ang="0">
                  <a:pos x="2039" y="0"/>
                </a:cxn>
                <a:cxn ang="0">
                  <a:pos x="1961" y="24"/>
                </a:cxn>
                <a:cxn ang="0">
                  <a:pos x="1836" y="66"/>
                </a:cxn>
                <a:cxn ang="0">
                  <a:pos x="1602" y="138"/>
                </a:cxn>
                <a:cxn ang="0">
                  <a:pos x="1339" y="198"/>
                </a:cxn>
                <a:cxn ang="0">
                  <a:pos x="1268" y="251"/>
                </a:cxn>
                <a:cxn ang="0">
                  <a:pos x="765" y="413"/>
                </a:cxn>
                <a:cxn ang="0">
                  <a:pos x="335" y="503"/>
                </a:cxn>
                <a:cxn ang="0">
                  <a:pos x="0" y="617"/>
                </a:cxn>
                <a:cxn ang="0">
                  <a:pos x="299" y="539"/>
                </a:cxn>
                <a:cxn ang="0">
                  <a:pos x="735" y="449"/>
                </a:cxn>
                <a:cxn ang="0">
                  <a:pos x="1178" y="311"/>
                </a:cxn>
                <a:cxn ang="0">
                  <a:pos x="981" y="491"/>
                </a:cxn>
                <a:cxn ang="0">
                  <a:pos x="867" y="743"/>
                </a:cxn>
                <a:cxn ang="0">
                  <a:pos x="861" y="743"/>
                </a:cxn>
                <a:cxn ang="0">
                  <a:pos x="933" y="743"/>
                </a:cxn>
                <a:cxn ang="0">
                  <a:pos x="1022" y="497"/>
                </a:cxn>
                <a:cxn ang="0">
                  <a:pos x="1297" y="281"/>
                </a:cxn>
                <a:cxn ang="0">
                  <a:pos x="1531" y="449"/>
                </a:cxn>
                <a:cxn ang="0">
                  <a:pos x="1770" y="677"/>
                </a:cxn>
                <a:cxn ang="0">
                  <a:pos x="1854" y="743"/>
                </a:cxn>
                <a:cxn ang="0">
                  <a:pos x="1919" y="743"/>
                </a:cxn>
                <a:cxn ang="0">
                  <a:pos x="1692" y="527"/>
                </a:cxn>
                <a:cxn ang="0">
                  <a:pos x="1387" y="239"/>
                </a:cxn>
                <a:cxn ang="0">
                  <a:pos x="1387" y="23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64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65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66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67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68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69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/>
              <a:ahLst/>
              <a:cxnLst>
                <a:cxn ang="0">
                  <a:pos x="871" y="1423"/>
                </a:cxn>
                <a:cxn ang="0">
                  <a:pos x="907" y="1393"/>
                </a:cxn>
                <a:cxn ang="0">
                  <a:pos x="991" y="1320"/>
                </a:cxn>
                <a:cxn ang="0">
                  <a:pos x="1033" y="1297"/>
                </a:cxn>
                <a:cxn ang="0">
                  <a:pos x="1086" y="1249"/>
                </a:cxn>
                <a:cxn ang="0">
                  <a:pos x="1123" y="1219"/>
                </a:cxn>
                <a:cxn ang="0">
                  <a:pos x="1057" y="1153"/>
                </a:cxn>
                <a:cxn ang="0">
                  <a:pos x="877" y="1021"/>
                </a:cxn>
                <a:cxn ang="0">
                  <a:pos x="655" y="907"/>
                </a:cxn>
                <a:cxn ang="0">
                  <a:pos x="655" y="846"/>
                </a:cxn>
                <a:cxn ang="0">
                  <a:pos x="643" y="708"/>
                </a:cxn>
                <a:cxn ang="0">
                  <a:pos x="552" y="642"/>
                </a:cxn>
                <a:cxn ang="0">
                  <a:pos x="510" y="570"/>
                </a:cxn>
                <a:cxn ang="0">
                  <a:pos x="637" y="564"/>
                </a:cxn>
                <a:cxn ang="0">
                  <a:pos x="763" y="570"/>
                </a:cxn>
                <a:cxn ang="0">
                  <a:pos x="1091" y="850"/>
                </a:cxn>
                <a:cxn ang="0">
                  <a:pos x="1009" y="566"/>
                </a:cxn>
                <a:cxn ang="0">
                  <a:pos x="1054" y="265"/>
                </a:cxn>
                <a:cxn ang="0">
                  <a:pos x="1249" y="0"/>
                </a:cxn>
                <a:cxn ang="0">
                  <a:pos x="1466" y="292"/>
                </a:cxn>
                <a:cxn ang="0">
                  <a:pos x="1475" y="548"/>
                </a:cxn>
                <a:cxn ang="0">
                  <a:pos x="1567" y="630"/>
                </a:cxn>
                <a:cxn ang="0">
                  <a:pos x="1795" y="365"/>
                </a:cxn>
                <a:cxn ang="0">
                  <a:pos x="2245" y="150"/>
                </a:cxn>
                <a:cxn ang="0">
                  <a:pos x="2618" y="180"/>
                </a:cxn>
                <a:cxn ang="0">
                  <a:pos x="3050" y="150"/>
                </a:cxn>
                <a:cxn ang="0">
                  <a:pos x="3140" y="210"/>
                </a:cxn>
                <a:cxn ang="0">
                  <a:pos x="2990" y="210"/>
                </a:cxn>
                <a:cxn ang="0">
                  <a:pos x="2834" y="377"/>
                </a:cxn>
                <a:cxn ang="0">
                  <a:pos x="2702" y="648"/>
                </a:cxn>
                <a:cxn ang="0">
                  <a:pos x="2582" y="828"/>
                </a:cxn>
                <a:cxn ang="0">
                  <a:pos x="2234" y="1009"/>
                </a:cxn>
                <a:cxn ang="0">
                  <a:pos x="1963" y="1075"/>
                </a:cxn>
                <a:cxn ang="0">
                  <a:pos x="2257" y="1111"/>
                </a:cxn>
                <a:cxn ang="0">
                  <a:pos x="2600" y="1207"/>
                </a:cxn>
                <a:cxn ang="0">
                  <a:pos x="2894" y="1441"/>
                </a:cxn>
                <a:cxn ang="0">
                  <a:pos x="3122" y="1555"/>
                </a:cxn>
                <a:cxn ang="0">
                  <a:pos x="3032" y="1585"/>
                </a:cxn>
                <a:cxn ang="0">
                  <a:pos x="3008" y="1591"/>
                </a:cxn>
                <a:cxn ang="0">
                  <a:pos x="2960" y="1597"/>
                </a:cxn>
                <a:cxn ang="0">
                  <a:pos x="2882" y="1609"/>
                </a:cxn>
                <a:cxn ang="0">
                  <a:pos x="2846" y="1609"/>
                </a:cxn>
                <a:cxn ang="0">
                  <a:pos x="2774" y="1615"/>
                </a:cxn>
                <a:cxn ang="0">
                  <a:pos x="2726" y="1621"/>
                </a:cxn>
                <a:cxn ang="0">
                  <a:pos x="2708" y="1621"/>
                </a:cxn>
                <a:cxn ang="0">
                  <a:pos x="2594" y="1657"/>
                </a:cxn>
                <a:cxn ang="0">
                  <a:pos x="2533" y="1663"/>
                </a:cxn>
                <a:cxn ang="0">
                  <a:pos x="2444" y="1675"/>
                </a:cxn>
                <a:cxn ang="0">
                  <a:pos x="2378" y="1687"/>
                </a:cxn>
                <a:cxn ang="0">
                  <a:pos x="2360" y="1705"/>
                </a:cxn>
                <a:cxn ang="0">
                  <a:pos x="2305" y="1687"/>
                </a:cxn>
                <a:cxn ang="0">
                  <a:pos x="2263" y="1663"/>
                </a:cxn>
                <a:cxn ang="0">
                  <a:pos x="2017" y="1585"/>
                </a:cxn>
                <a:cxn ang="0">
                  <a:pos x="1711" y="1453"/>
                </a:cxn>
                <a:cxn ang="0">
                  <a:pos x="1880" y="1844"/>
                </a:cxn>
                <a:cxn ang="0">
                  <a:pos x="1771" y="1922"/>
                </a:cxn>
                <a:cxn ang="0">
                  <a:pos x="1531" y="1753"/>
                </a:cxn>
                <a:cxn ang="0">
                  <a:pos x="1411" y="1477"/>
                </a:cxn>
                <a:cxn ang="0">
                  <a:pos x="1219" y="1291"/>
                </a:cxn>
                <a:cxn ang="0">
                  <a:pos x="127" y="2006"/>
                </a:cxn>
                <a:cxn ang="0">
                  <a:pos x="865" y="1429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70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/>
              <a:ahLst/>
              <a:cxnLst>
                <a:cxn ang="0">
                  <a:pos x="318" y="1078"/>
                </a:cxn>
                <a:cxn ang="0">
                  <a:pos x="217" y="928"/>
                </a:cxn>
                <a:cxn ang="0">
                  <a:pos x="102" y="808"/>
                </a:cxn>
                <a:cxn ang="0">
                  <a:pos x="36" y="742"/>
                </a:cxn>
                <a:cxn ang="0">
                  <a:pos x="0" y="700"/>
                </a:cxn>
                <a:cxn ang="0">
                  <a:pos x="270" y="958"/>
                </a:cxn>
                <a:cxn ang="0">
                  <a:pos x="294" y="1006"/>
                </a:cxn>
                <a:cxn ang="0">
                  <a:pos x="367" y="670"/>
                </a:cxn>
                <a:cxn ang="0">
                  <a:pos x="379" y="411"/>
                </a:cxn>
                <a:cxn ang="0">
                  <a:pos x="347" y="118"/>
                </a:cxn>
                <a:cxn ang="0">
                  <a:pos x="393" y="0"/>
                </a:cxn>
                <a:cxn ang="0">
                  <a:pos x="397" y="357"/>
                </a:cxn>
                <a:cxn ang="0">
                  <a:pos x="421" y="609"/>
                </a:cxn>
                <a:cxn ang="0">
                  <a:pos x="385" y="826"/>
                </a:cxn>
                <a:cxn ang="0">
                  <a:pos x="385" y="1036"/>
                </a:cxn>
                <a:cxn ang="0">
                  <a:pos x="877" y="784"/>
                </a:cxn>
                <a:cxn ang="0">
                  <a:pos x="1309" y="555"/>
                </a:cxn>
                <a:cxn ang="0">
                  <a:pos x="1802" y="249"/>
                </a:cxn>
                <a:cxn ang="0">
                  <a:pos x="2096" y="69"/>
                </a:cxn>
                <a:cxn ang="0">
                  <a:pos x="1814" y="279"/>
                </a:cxn>
                <a:cxn ang="0">
                  <a:pos x="1453" y="501"/>
                </a:cxn>
                <a:cxn ang="0">
                  <a:pos x="1123" y="700"/>
                </a:cxn>
                <a:cxn ang="0">
                  <a:pos x="739" y="898"/>
                </a:cxn>
                <a:cxn ang="0">
                  <a:pos x="463" y="1084"/>
                </a:cxn>
                <a:cxn ang="0">
                  <a:pos x="817" y="1193"/>
                </a:cxn>
                <a:cxn ang="0">
                  <a:pos x="1285" y="1187"/>
                </a:cxn>
                <a:cxn ang="0">
                  <a:pos x="1916" y="1396"/>
                </a:cxn>
                <a:cxn ang="0">
                  <a:pos x="2144" y="1420"/>
                </a:cxn>
                <a:cxn ang="0">
                  <a:pos x="1814" y="1408"/>
                </a:cxn>
                <a:cxn ang="0">
                  <a:pos x="1435" y="1288"/>
                </a:cxn>
                <a:cxn ang="0">
                  <a:pos x="1219" y="1229"/>
                </a:cxn>
                <a:cxn ang="0">
                  <a:pos x="799" y="1223"/>
                </a:cxn>
                <a:cxn ang="0">
                  <a:pos x="505" y="1145"/>
                </a:cxn>
                <a:cxn ang="0">
                  <a:pos x="733" y="1378"/>
                </a:cxn>
                <a:cxn ang="0">
                  <a:pos x="877" y="1619"/>
                </a:cxn>
                <a:cxn ang="0">
                  <a:pos x="1009" y="1787"/>
                </a:cxn>
                <a:cxn ang="0">
                  <a:pos x="817" y="1607"/>
                </a:cxn>
                <a:cxn ang="0">
                  <a:pos x="673" y="1372"/>
                </a:cxn>
                <a:cxn ang="0">
                  <a:pos x="415" y="1109"/>
                </a:cxn>
                <a:cxn ang="0">
                  <a:pos x="318" y="1078"/>
                </a:cxn>
                <a:cxn ang="0">
                  <a:pos x="318" y="1078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71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72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/>
              <a:ahLst/>
              <a:cxnLst>
                <a:cxn ang="0">
                  <a:pos x="1842" y="851"/>
                </a:cxn>
                <a:cxn ang="0">
                  <a:pos x="1937" y="1019"/>
                </a:cxn>
                <a:cxn ang="0">
                  <a:pos x="2051" y="1168"/>
                </a:cxn>
                <a:cxn ang="0">
                  <a:pos x="2117" y="1246"/>
                </a:cxn>
                <a:cxn ang="0">
                  <a:pos x="2153" y="1294"/>
                </a:cxn>
                <a:cxn ang="0">
                  <a:pos x="1889" y="977"/>
                </a:cxn>
                <a:cxn ang="0">
                  <a:pos x="1860" y="929"/>
                </a:cxn>
                <a:cxn ang="0">
                  <a:pos x="1782" y="1240"/>
                </a:cxn>
                <a:cxn ang="0">
                  <a:pos x="1770" y="1486"/>
                </a:cxn>
                <a:cxn ang="0">
                  <a:pos x="1818" y="1906"/>
                </a:cxn>
                <a:cxn ang="0">
                  <a:pos x="1788" y="1930"/>
                </a:cxn>
                <a:cxn ang="0">
                  <a:pos x="1746" y="1534"/>
                </a:cxn>
                <a:cxn ang="0">
                  <a:pos x="1728" y="1288"/>
                </a:cxn>
                <a:cxn ang="0">
                  <a:pos x="1764" y="1085"/>
                </a:cxn>
                <a:cxn ang="0">
                  <a:pos x="1770" y="875"/>
                </a:cxn>
                <a:cxn ang="0">
                  <a:pos x="1268" y="1007"/>
                </a:cxn>
                <a:cxn ang="0">
                  <a:pos x="825" y="1132"/>
                </a:cxn>
                <a:cxn ang="0">
                  <a:pos x="323" y="1312"/>
                </a:cxn>
                <a:cxn ang="0">
                  <a:pos x="18" y="1420"/>
                </a:cxn>
                <a:cxn ang="0">
                  <a:pos x="311" y="1282"/>
                </a:cxn>
                <a:cxn ang="0">
                  <a:pos x="682" y="1144"/>
                </a:cxn>
                <a:cxn ang="0">
                  <a:pos x="1022" y="1037"/>
                </a:cxn>
                <a:cxn ang="0">
                  <a:pos x="1411" y="929"/>
                </a:cxn>
                <a:cxn ang="0">
                  <a:pos x="1692" y="815"/>
                </a:cxn>
                <a:cxn ang="0">
                  <a:pos x="1333" y="623"/>
                </a:cxn>
                <a:cxn ang="0">
                  <a:pos x="861" y="515"/>
                </a:cxn>
                <a:cxn ang="0">
                  <a:pos x="227" y="161"/>
                </a:cxn>
                <a:cxn ang="0">
                  <a:pos x="0" y="83"/>
                </a:cxn>
                <a:cxn ang="0">
                  <a:pos x="329" y="179"/>
                </a:cxn>
                <a:cxn ang="0">
                  <a:pos x="712" y="383"/>
                </a:cxn>
                <a:cxn ang="0">
                  <a:pos x="933" y="491"/>
                </a:cxn>
                <a:cxn ang="0">
                  <a:pos x="1351" y="593"/>
                </a:cxn>
                <a:cxn ang="0">
                  <a:pos x="1650" y="743"/>
                </a:cxn>
                <a:cxn ang="0">
                  <a:pos x="1423" y="461"/>
                </a:cxn>
                <a:cxn ang="0">
                  <a:pos x="1286" y="191"/>
                </a:cxn>
                <a:cxn ang="0">
                  <a:pos x="1154" y="0"/>
                </a:cxn>
                <a:cxn ang="0">
                  <a:pos x="1339" y="215"/>
                </a:cxn>
                <a:cxn ang="0">
                  <a:pos x="1489" y="485"/>
                </a:cxn>
                <a:cxn ang="0">
                  <a:pos x="1746" y="803"/>
                </a:cxn>
                <a:cxn ang="0">
                  <a:pos x="1842" y="851"/>
                </a:cxn>
                <a:cxn ang="0">
                  <a:pos x="1842" y="85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357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8800"/>
            <a:ext cx="77724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23574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23575" name="Rectangle 23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23576" name="Rectangle 24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23577" name="Rectangle 2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4DBFBF0E-5510-4166-81CD-A90654BE96F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13929C-8413-4C2C-BB28-0F0D5662587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0D632D-AD64-48E8-9ED0-53343C21AF1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E680D8-E846-4A0B-8CDF-47EB125839E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685800" y="1981200"/>
            <a:ext cx="7772400" cy="16002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6867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FACE9389-5AA7-4E51-B8D8-EAB2CE646A1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FC3855-2616-4E63-961C-1D3186FA020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5CE508-1CB8-4D3D-8309-5A803726B60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A03763-E450-41BA-ABC8-EC93950F3D9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60CD9F-CE3F-472F-9967-64E18A38A7F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6584C3-1147-49C5-8C2F-8480BF6FD54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7A299C-ADCC-4C33-B55E-24203A085FF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C336E5-932C-46BA-9C81-2E16301B629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ECC582-39C7-4CA8-B752-9093963820D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7EA3A9-AC25-455A-8B56-924A63D67C7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A4991E-D082-4A89-A6DA-B2C994C1075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5CDBA9-448B-4302-B5D7-BB48442497E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3048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fld id="{2DD540C5-BD0E-44C3-9276-D26D5332DE7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F109AEEB-11FC-4856-9D2F-49536B0B12C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9FD8DF-45CA-4D91-BB50-BC0B04C8412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7D670D-AF49-4061-9ED3-FEC60FF09DD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14B5FD-7EC7-4CA2-8BDB-856BE89C2AC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1D6722-BF1A-440D-9D26-0F98BC33BAD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085CE6-3314-4853-A56D-83440DBEB5E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2E4F9C-6279-49CA-9D3D-2DD9F4296E0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EBB544-F905-4B27-BE88-7C734F57CE2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0FCA1-4B4C-4E44-B83D-72BDCEA3B97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BC056B-EF62-467D-A714-D7951675E88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872CC2-7C89-4F9E-A814-C680FA56937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1CFE33-F09E-40BF-B50F-B53DB91546A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56323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kumimoji="1" lang="ru-RU">
                <a:latin typeface="Arial" charset="0"/>
              </a:endParaRPr>
            </a:p>
          </p:txBody>
        </p:sp>
        <p:sp>
          <p:nvSpPr>
            <p:cNvPr id="56324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kumimoji="1" lang="ru-RU">
                <a:latin typeface="Arial" charset="0"/>
              </a:endParaRPr>
            </a:p>
          </p:txBody>
        </p:sp>
        <p:sp>
          <p:nvSpPr>
            <p:cNvPr id="56325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kumimoji="1" lang="ru-RU">
                <a:latin typeface="Arial" charset="0"/>
              </a:endParaRPr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4944" y="1"/>
              <a:ext cx="816" cy="3974"/>
              <a:chOff x="4944" y="1"/>
              <a:chExt cx="816" cy="3974"/>
            </a:xfrm>
          </p:grpSpPr>
          <p:grpSp>
            <p:nvGrpSpPr>
              <p:cNvPr id="4" name="Group 7"/>
              <p:cNvGrpSpPr>
                <a:grpSpLocks/>
              </p:cNvGrpSpPr>
              <p:nvPr userDrawn="1"/>
            </p:nvGrpSpPr>
            <p:grpSpPr bwMode="auto">
              <a:xfrm>
                <a:off x="5280" y="1"/>
                <a:ext cx="480" cy="1430"/>
                <a:chOff x="5280" y="1"/>
                <a:chExt cx="480" cy="1430"/>
              </a:xfrm>
            </p:grpSpPr>
            <p:grpSp>
              <p:nvGrpSpPr>
                <p:cNvPr id="5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0"/>
                  <a:ext cx="174" cy="176"/>
                  <a:chOff x="1657" y="323"/>
                  <a:chExt cx="1691" cy="2560"/>
                </a:xfrm>
              </p:grpSpPr>
              <p:grpSp>
                <p:nvGrpSpPr>
                  <p:cNvPr id="6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657" y="323"/>
                    <a:ext cx="1691" cy="2560"/>
                    <a:chOff x="1657" y="323"/>
                    <a:chExt cx="1691" cy="2560"/>
                  </a:xfrm>
                </p:grpSpPr>
                <p:sp>
                  <p:nvSpPr>
                    <p:cNvPr id="56330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17" y="323"/>
                      <a:ext cx="1231" cy="2560"/>
                    </a:xfrm>
                    <a:custGeom>
                      <a:avLst/>
                      <a:gdLst/>
                      <a:ahLst/>
                      <a:cxnLst>
                        <a:cxn ang="0">
                          <a:pos x="337" y="283"/>
                        </a:cxn>
                        <a:cxn ang="0">
                          <a:pos x="415" y="115"/>
                        </a:cxn>
                        <a:cxn ang="0">
                          <a:pos x="583" y="7"/>
                        </a:cxn>
                        <a:cxn ang="0">
                          <a:pos x="895" y="61"/>
                        </a:cxn>
                        <a:cxn ang="0">
                          <a:pos x="1051" y="349"/>
                        </a:cxn>
                        <a:cxn ang="0">
                          <a:pos x="979" y="769"/>
                        </a:cxn>
                        <a:cxn ang="0">
                          <a:pos x="943" y="943"/>
                        </a:cxn>
                        <a:cxn ang="0">
                          <a:pos x="1105" y="1075"/>
                        </a:cxn>
                        <a:cxn ang="0">
                          <a:pos x="1231" y="1525"/>
                        </a:cxn>
                        <a:cxn ang="0">
                          <a:pos x="1123" y="1969"/>
                        </a:cxn>
                        <a:cxn ang="0">
                          <a:pos x="907" y="2077"/>
                        </a:cxn>
                        <a:cxn ang="0">
                          <a:pos x="721" y="2059"/>
                        </a:cxn>
                        <a:cxn ang="0">
                          <a:pos x="655" y="2251"/>
                        </a:cxn>
                        <a:cxn ang="0">
                          <a:pos x="529" y="2527"/>
                        </a:cxn>
                        <a:cxn ang="0">
                          <a:pos x="211" y="2509"/>
                        </a:cxn>
                        <a:cxn ang="0">
                          <a:pos x="31" y="2227"/>
                        </a:cxn>
                        <a:cxn ang="0">
                          <a:pos x="25" y="1969"/>
                        </a:cxn>
                        <a:cxn ang="0">
                          <a:pos x="145" y="1651"/>
                        </a:cxn>
                        <a:cxn ang="0">
                          <a:pos x="259" y="1513"/>
                        </a:cxn>
                        <a:cxn ang="0">
                          <a:pos x="217" y="1729"/>
                        </a:cxn>
                        <a:cxn ang="0">
                          <a:pos x="73" y="2023"/>
                        </a:cxn>
                        <a:cxn ang="0">
                          <a:pos x="169" y="2323"/>
                        </a:cxn>
                        <a:cxn ang="0">
                          <a:pos x="439" y="2431"/>
                        </a:cxn>
                        <a:cxn ang="0">
                          <a:pos x="595" y="2227"/>
                        </a:cxn>
                        <a:cxn ang="0">
                          <a:pos x="577" y="1807"/>
                        </a:cxn>
                        <a:cxn ang="0">
                          <a:pos x="493" y="1531"/>
                        </a:cxn>
                        <a:cxn ang="0">
                          <a:pos x="535" y="1459"/>
                        </a:cxn>
                        <a:cxn ang="0">
                          <a:pos x="625" y="1633"/>
                        </a:cxn>
                        <a:cxn ang="0">
                          <a:pos x="721" y="1933"/>
                        </a:cxn>
                        <a:cxn ang="0">
                          <a:pos x="967" y="1963"/>
                        </a:cxn>
                        <a:cxn ang="0">
                          <a:pos x="1135" y="1687"/>
                        </a:cxn>
                        <a:cxn ang="0">
                          <a:pos x="1117" y="1273"/>
                        </a:cxn>
                        <a:cxn ang="0">
                          <a:pos x="883" y="1057"/>
                        </a:cxn>
                        <a:cxn ang="0">
                          <a:pos x="679" y="1129"/>
                        </a:cxn>
                        <a:cxn ang="0">
                          <a:pos x="577" y="1117"/>
                        </a:cxn>
                        <a:cxn ang="0">
                          <a:pos x="619" y="1033"/>
                        </a:cxn>
                        <a:cxn ang="0">
                          <a:pos x="811" y="937"/>
                        </a:cxn>
                        <a:cxn ang="0">
                          <a:pos x="949" y="613"/>
                        </a:cxn>
                        <a:cxn ang="0">
                          <a:pos x="883" y="175"/>
                        </a:cxn>
                        <a:cxn ang="0">
                          <a:pos x="619" y="103"/>
                        </a:cxn>
                        <a:cxn ang="0">
                          <a:pos x="391" y="355"/>
                        </a:cxn>
                        <a:cxn ang="0">
                          <a:pos x="403" y="763"/>
                        </a:cxn>
                        <a:cxn ang="0">
                          <a:pos x="343" y="949"/>
                        </a:cxn>
                        <a:cxn ang="0">
                          <a:pos x="289" y="685"/>
                        </a:cxn>
                        <a:cxn ang="0">
                          <a:pos x="307" y="367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56331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657" y="376"/>
                      <a:ext cx="865" cy="2071"/>
                    </a:xfrm>
                    <a:custGeom>
                      <a:avLst/>
                      <a:gdLst/>
                      <a:ahLst/>
                      <a:cxnLst>
                        <a:cxn ang="0">
                          <a:pos x="785" y="530"/>
                        </a:cxn>
                        <a:cxn ang="0">
                          <a:pos x="797" y="350"/>
                        </a:cxn>
                        <a:cxn ang="0">
                          <a:pos x="863" y="206"/>
                        </a:cxn>
                        <a:cxn ang="0">
                          <a:pos x="809" y="218"/>
                        </a:cxn>
                        <a:cxn ang="0">
                          <a:pos x="749" y="218"/>
                        </a:cxn>
                        <a:cxn ang="0">
                          <a:pos x="683" y="116"/>
                        </a:cxn>
                        <a:cxn ang="0">
                          <a:pos x="611" y="32"/>
                        </a:cxn>
                        <a:cxn ang="0">
                          <a:pos x="509" y="2"/>
                        </a:cxn>
                        <a:cxn ang="0">
                          <a:pos x="407" y="20"/>
                        </a:cxn>
                        <a:cxn ang="0">
                          <a:pos x="281" y="74"/>
                        </a:cxn>
                        <a:cxn ang="0">
                          <a:pos x="173" y="206"/>
                        </a:cxn>
                        <a:cxn ang="0">
                          <a:pos x="119" y="404"/>
                        </a:cxn>
                        <a:cxn ang="0">
                          <a:pos x="131" y="590"/>
                        </a:cxn>
                        <a:cxn ang="0">
                          <a:pos x="173" y="782"/>
                        </a:cxn>
                        <a:cxn ang="0">
                          <a:pos x="197" y="884"/>
                        </a:cxn>
                        <a:cxn ang="0">
                          <a:pos x="167" y="986"/>
                        </a:cxn>
                        <a:cxn ang="0">
                          <a:pos x="65" y="1124"/>
                        </a:cxn>
                        <a:cxn ang="0">
                          <a:pos x="17" y="1298"/>
                        </a:cxn>
                        <a:cxn ang="0">
                          <a:pos x="5" y="1550"/>
                        </a:cxn>
                        <a:cxn ang="0">
                          <a:pos x="47" y="1748"/>
                        </a:cxn>
                        <a:cxn ang="0">
                          <a:pos x="131" y="1898"/>
                        </a:cxn>
                        <a:cxn ang="0">
                          <a:pos x="299" y="1988"/>
                        </a:cxn>
                        <a:cxn ang="0">
                          <a:pos x="425" y="1982"/>
                        </a:cxn>
                        <a:cxn ang="0">
                          <a:pos x="467" y="1994"/>
                        </a:cxn>
                        <a:cxn ang="0">
                          <a:pos x="497" y="2066"/>
                        </a:cxn>
                        <a:cxn ang="0">
                          <a:pos x="497" y="1964"/>
                        </a:cxn>
                        <a:cxn ang="0">
                          <a:pos x="557" y="1778"/>
                        </a:cxn>
                        <a:cxn ang="0">
                          <a:pos x="617" y="1658"/>
                        </a:cxn>
                        <a:cxn ang="0">
                          <a:pos x="581" y="1700"/>
                        </a:cxn>
                        <a:cxn ang="0">
                          <a:pos x="515" y="1820"/>
                        </a:cxn>
                        <a:cxn ang="0">
                          <a:pos x="407" y="1904"/>
                        </a:cxn>
                        <a:cxn ang="0">
                          <a:pos x="269" y="1898"/>
                        </a:cxn>
                        <a:cxn ang="0">
                          <a:pos x="179" y="1814"/>
                        </a:cxn>
                        <a:cxn ang="0">
                          <a:pos x="113" y="1640"/>
                        </a:cxn>
                        <a:cxn ang="0">
                          <a:pos x="107" y="1394"/>
                        </a:cxn>
                        <a:cxn ang="0">
                          <a:pos x="137" y="1190"/>
                        </a:cxn>
                        <a:cxn ang="0">
                          <a:pos x="203" y="1070"/>
                        </a:cxn>
                        <a:cxn ang="0">
                          <a:pos x="323" y="1022"/>
                        </a:cxn>
                        <a:cxn ang="0">
                          <a:pos x="509" y="1076"/>
                        </a:cxn>
                        <a:cxn ang="0">
                          <a:pos x="611" y="1124"/>
                        </a:cxn>
                        <a:cxn ang="0">
                          <a:pos x="665" y="1100"/>
                        </a:cxn>
                        <a:cxn ang="0">
                          <a:pos x="659" y="1046"/>
                        </a:cxn>
                        <a:cxn ang="0">
                          <a:pos x="611" y="1004"/>
                        </a:cxn>
                        <a:cxn ang="0">
                          <a:pos x="497" y="980"/>
                        </a:cxn>
                        <a:cxn ang="0">
                          <a:pos x="323" y="896"/>
                        </a:cxn>
                        <a:cxn ang="0">
                          <a:pos x="233" y="680"/>
                        </a:cxn>
                        <a:cxn ang="0">
                          <a:pos x="209" y="416"/>
                        </a:cxn>
                        <a:cxn ang="0">
                          <a:pos x="317" y="170"/>
                        </a:cxn>
                        <a:cxn ang="0">
                          <a:pos x="485" y="110"/>
                        </a:cxn>
                        <a:cxn ang="0">
                          <a:pos x="617" y="164"/>
                        </a:cxn>
                        <a:cxn ang="0">
                          <a:pos x="707" y="290"/>
                        </a:cxn>
                        <a:cxn ang="0">
                          <a:pos x="737" y="428"/>
                        </a:cxn>
                        <a:cxn ang="0">
                          <a:pos x="773" y="602"/>
                        </a:cxn>
                        <a:cxn ang="0">
                          <a:pos x="809" y="584"/>
                        </a:cxn>
                        <a:cxn ang="0">
                          <a:pos x="785" y="530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sp>
                <p:nvSpPr>
                  <p:cNvPr id="56332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400" y="1428"/>
                    <a:ext cx="168" cy="246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56333" name="Freeform 13"/>
                  <p:cNvSpPr>
                    <a:spLocks/>
                  </p:cNvSpPr>
                  <p:nvPr/>
                </p:nvSpPr>
                <p:spPr bwMode="auto">
                  <a:xfrm>
                    <a:off x="2595" y="741"/>
                    <a:ext cx="266" cy="521"/>
                  </a:xfrm>
                  <a:custGeom>
                    <a:avLst/>
                    <a:gdLst/>
                    <a:ahLst/>
                    <a:cxnLst>
                      <a:cxn ang="0">
                        <a:pos x="3" y="483"/>
                      </a:cxn>
                      <a:cxn ang="0">
                        <a:pos x="27" y="273"/>
                      </a:cxn>
                      <a:cxn ang="0">
                        <a:pos x="111" y="45"/>
                      </a:cxn>
                      <a:cxn ang="0">
                        <a:pos x="183" y="3"/>
                      </a:cxn>
                      <a:cxn ang="0">
                        <a:pos x="237" y="39"/>
                      </a:cxn>
                      <a:cxn ang="0">
                        <a:pos x="261" y="129"/>
                      </a:cxn>
                      <a:cxn ang="0">
                        <a:pos x="207" y="273"/>
                      </a:cxn>
                      <a:cxn ang="0">
                        <a:pos x="105" y="477"/>
                      </a:cxn>
                      <a:cxn ang="0">
                        <a:pos x="45" y="501"/>
                      </a:cxn>
                      <a:cxn ang="0">
                        <a:pos x="3" y="483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56334" name="Freeform 14"/>
                  <p:cNvSpPr>
                    <a:spLocks/>
                  </p:cNvSpPr>
                  <p:nvPr/>
                </p:nvSpPr>
                <p:spPr bwMode="auto">
                  <a:xfrm>
                    <a:off x="2672" y="1593"/>
                    <a:ext cx="392" cy="340"/>
                  </a:xfrm>
                  <a:custGeom>
                    <a:avLst/>
                    <a:gdLst/>
                    <a:ahLst/>
                    <a:cxnLst>
                      <a:cxn ang="0">
                        <a:pos x="100" y="201"/>
                      </a:cxn>
                      <a:cxn ang="0">
                        <a:pos x="16" y="87"/>
                      </a:cxn>
                      <a:cxn ang="0">
                        <a:pos x="4" y="45"/>
                      </a:cxn>
                      <a:cxn ang="0">
                        <a:pos x="28" y="3"/>
                      </a:cxn>
                      <a:cxn ang="0">
                        <a:pos x="130" y="27"/>
                      </a:cxn>
                      <a:cxn ang="0">
                        <a:pos x="250" y="75"/>
                      </a:cxn>
                      <a:cxn ang="0">
                        <a:pos x="364" y="159"/>
                      </a:cxn>
                      <a:cxn ang="0">
                        <a:pos x="388" y="273"/>
                      </a:cxn>
                      <a:cxn ang="0">
                        <a:pos x="340" y="333"/>
                      </a:cxn>
                      <a:cxn ang="0">
                        <a:pos x="244" y="315"/>
                      </a:cxn>
                      <a:cxn ang="0">
                        <a:pos x="100" y="20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56335" name="Freeform 15"/>
                  <p:cNvSpPr>
                    <a:spLocks/>
                  </p:cNvSpPr>
                  <p:nvPr/>
                </p:nvSpPr>
                <p:spPr bwMode="auto">
                  <a:xfrm>
                    <a:off x="2412" y="1929"/>
                    <a:ext cx="151" cy="558"/>
                  </a:xfrm>
                  <a:custGeom>
                    <a:avLst/>
                    <a:gdLst/>
                    <a:ahLst/>
                    <a:cxnLst>
                      <a:cxn ang="0">
                        <a:pos x="18" y="165"/>
                      </a:cxn>
                      <a:cxn ang="0">
                        <a:pos x="42" y="39"/>
                      </a:cxn>
                      <a:cxn ang="0">
                        <a:pos x="66" y="3"/>
                      </a:cxn>
                      <a:cxn ang="0">
                        <a:pos x="108" y="27"/>
                      </a:cxn>
                      <a:cxn ang="0">
                        <a:pos x="138" y="165"/>
                      </a:cxn>
                      <a:cxn ang="0">
                        <a:pos x="144" y="423"/>
                      </a:cxn>
                      <a:cxn ang="0">
                        <a:pos x="96" y="543"/>
                      </a:cxn>
                      <a:cxn ang="0">
                        <a:pos x="24" y="513"/>
                      </a:cxn>
                      <a:cxn ang="0">
                        <a:pos x="0" y="315"/>
                      </a:cxn>
                      <a:cxn ang="0">
                        <a:pos x="18" y="165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56336" name="Freeform 16"/>
                  <p:cNvSpPr>
                    <a:spLocks/>
                  </p:cNvSpPr>
                  <p:nvPr/>
                </p:nvSpPr>
                <p:spPr bwMode="auto">
                  <a:xfrm>
                    <a:off x="1907" y="1589"/>
                    <a:ext cx="392" cy="253"/>
                  </a:xfrm>
                  <a:custGeom>
                    <a:avLst/>
                    <a:gdLst/>
                    <a:ahLst/>
                    <a:cxnLst>
                      <a:cxn ang="0">
                        <a:pos x="175" y="61"/>
                      </a:cxn>
                      <a:cxn ang="0">
                        <a:pos x="307" y="19"/>
                      </a:cxn>
                      <a:cxn ang="0">
                        <a:pos x="367" y="7"/>
                      </a:cxn>
                      <a:cxn ang="0">
                        <a:pos x="385" y="61"/>
                      </a:cxn>
                      <a:cxn ang="0">
                        <a:pos x="325" y="133"/>
                      </a:cxn>
                      <a:cxn ang="0">
                        <a:pos x="193" y="223"/>
                      </a:cxn>
                      <a:cxn ang="0">
                        <a:pos x="37" y="247"/>
                      </a:cxn>
                      <a:cxn ang="0">
                        <a:pos x="1" y="187"/>
                      </a:cxn>
                      <a:cxn ang="0">
                        <a:pos x="43" y="115"/>
                      </a:cxn>
                      <a:cxn ang="0">
                        <a:pos x="175" y="61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56337" name="Freeform 17"/>
                  <p:cNvSpPr>
                    <a:spLocks/>
                  </p:cNvSpPr>
                  <p:nvPr/>
                </p:nvSpPr>
                <p:spPr bwMode="auto">
                  <a:xfrm>
                    <a:off x="2094" y="930"/>
                    <a:ext cx="238" cy="386"/>
                  </a:xfrm>
                  <a:custGeom>
                    <a:avLst/>
                    <a:gdLst/>
                    <a:ahLst/>
                    <a:cxnLst>
                      <a:cxn ang="0">
                        <a:pos x="78" y="270"/>
                      </a:cxn>
                      <a:cxn ang="0">
                        <a:pos x="24" y="192"/>
                      </a:cxn>
                      <a:cxn ang="0">
                        <a:pos x="0" y="96"/>
                      </a:cxn>
                      <a:cxn ang="0">
                        <a:pos x="24" y="12"/>
                      </a:cxn>
                      <a:cxn ang="0">
                        <a:pos x="120" y="24"/>
                      </a:cxn>
                      <a:cxn ang="0">
                        <a:pos x="180" y="132"/>
                      </a:cxn>
                      <a:cxn ang="0">
                        <a:pos x="234" y="306"/>
                      </a:cxn>
                      <a:cxn ang="0">
                        <a:pos x="204" y="378"/>
                      </a:cxn>
                      <a:cxn ang="0">
                        <a:pos x="168" y="354"/>
                      </a:cxn>
                      <a:cxn ang="0">
                        <a:pos x="78" y="270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pic>
              <p:nvPicPr>
                <p:cNvPr id="56338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6339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6340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6341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6342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6343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6344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6345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  <p:grpSp>
            <p:nvGrpSpPr>
              <p:cNvPr id="7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56347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6348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6349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6350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6351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6352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6353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6354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6355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6356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6357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6358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6359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6360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6361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6362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6363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6364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6365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</p:grpSp>
        <p:sp>
          <p:nvSpPr>
            <p:cNvPr id="56366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/>
              <a:ahLst/>
              <a:cxnLst>
                <a:cxn ang="0">
                  <a:pos x="372" y="154"/>
                </a:cxn>
                <a:cxn ang="0">
                  <a:pos x="378" y="412"/>
                </a:cxn>
                <a:cxn ang="0">
                  <a:pos x="312" y="724"/>
                </a:cxn>
                <a:cxn ang="0">
                  <a:pos x="138" y="928"/>
                </a:cxn>
                <a:cxn ang="0">
                  <a:pos x="0" y="976"/>
                </a:cxn>
                <a:cxn ang="0">
                  <a:pos x="0" y="1222"/>
                </a:cxn>
                <a:cxn ang="0">
                  <a:pos x="750" y="1222"/>
                </a:cxn>
                <a:cxn ang="0">
                  <a:pos x="750" y="178"/>
                </a:cxn>
                <a:cxn ang="0">
                  <a:pos x="372" y="154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367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368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369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/>
              <a:ahLst/>
              <a:cxnLst>
                <a:cxn ang="0">
                  <a:pos x="486" y="3"/>
                </a:cxn>
                <a:cxn ang="0">
                  <a:pos x="402" y="381"/>
                </a:cxn>
                <a:cxn ang="0">
                  <a:pos x="216" y="777"/>
                </a:cxn>
                <a:cxn ang="0">
                  <a:pos x="0" y="1119"/>
                </a:cxn>
                <a:cxn ang="0">
                  <a:pos x="102" y="1101"/>
                </a:cxn>
                <a:cxn ang="0">
                  <a:pos x="282" y="1119"/>
                </a:cxn>
                <a:cxn ang="0">
                  <a:pos x="378" y="1185"/>
                </a:cxn>
                <a:cxn ang="0">
                  <a:pos x="432" y="1269"/>
                </a:cxn>
                <a:cxn ang="0">
                  <a:pos x="444" y="1365"/>
                </a:cxn>
                <a:cxn ang="0">
                  <a:pos x="498" y="1203"/>
                </a:cxn>
                <a:cxn ang="0">
                  <a:pos x="564" y="825"/>
                </a:cxn>
                <a:cxn ang="0">
                  <a:pos x="606" y="363"/>
                </a:cxn>
                <a:cxn ang="0">
                  <a:pos x="486" y="3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370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/>
              <a:ahLst/>
              <a:cxnLst>
                <a:cxn ang="0">
                  <a:pos x="42" y="61"/>
                </a:cxn>
                <a:cxn ang="0">
                  <a:pos x="156" y="517"/>
                </a:cxn>
                <a:cxn ang="0">
                  <a:pos x="288" y="991"/>
                </a:cxn>
                <a:cxn ang="0">
                  <a:pos x="414" y="1435"/>
                </a:cxn>
                <a:cxn ang="0">
                  <a:pos x="576" y="1807"/>
                </a:cxn>
                <a:cxn ang="0">
                  <a:pos x="576" y="3055"/>
                </a:cxn>
                <a:cxn ang="0">
                  <a:pos x="414" y="2557"/>
                </a:cxn>
                <a:cxn ang="0">
                  <a:pos x="252" y="1765"/>
                </a:cxn>
                <a:cxn ang="0">
                  <a:pos x="126" y="961"/>
                </a:cxn>
                <a:cxn ang="0">
                  <a:pos x="12" y="151"/>
                </a:cxn>
                <a:cxn ang="0">
                  <a:pos x="42" y="6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371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/>
              <a:ahLst/>
              <a:cxnLst>
                <a:cxn ang="0">
                  <a:pos x="69" y="63"/>
                </a:cxn>
                <a:cxn ang="0">
                  <a:pos x="207" y="549"/>
                </a:cxn>
                <a:cxn ang="0">
                  <a:pos x="381" y="1101"/>
                </a:cxn>
                <a:cxn ang="0">
                  <a:pos x="573" y="1575"/>
                </a:cxn>
                <a:cxn ang="0">
                  <a:pos x="573" y="1935"/>
                </a:cxn>
                <a:cxn ang="0">
                  <a:pos x="321" y="1449"/>
                </a:cxn>
                <a:cxn ang="0">
                  <a:pos x="147" y="699"/>
                </a:cxn>
                <a:cxn ang="0">
                  <a:pos x="15" y="171"/>
                </a:cxn>
                <a:cxn ang="0">
                  <a:pos x="69" y="63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372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373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374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kumimoji="1" lang="ru-RU">
                <a:latin typeface="Arial" charset="0"/>
              </a:endParaRPr>
            </a:p>
          </p:txBody>
        </p:sp>
        <p:sp>
          <p:nvSpPr>
            <p:cNvPr id="56375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376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G0" fmla="+- 607 0 0"/>
                <a:gd name="G1" fmla="+- 21600 0 607"/>
                <a:gd name="G2" fmla="*/ 607 1 2"/>
                <a:gd name="G3" fmla="+- 21600 0 G2"/>
                <a:gd name="G4" fmla="+/ 607 21600 2"/>
                <a:gd name="G5" fmla="+/ G1 0 2"/>
                <a:gd name="G6" fmla="*/ 21600 21600 607"/>
                <a:gd name="G7" fmla="*/ G6 1 2"/>
                <a:gd name="G8" fmla="+- 21600 0 G7"/>
                <a:gd name="G9" fmla="*/ 21600 1 2"/>
                <a:gd name="G10" fmla="+- 607 0 G9"/>
                <a:gd name="G11" fmla="?: G10 G8 0"/>
                <a:gd name="G12" fmla="?: G10 G7 21600"/>
                <a:gd name="T0" fmla="*/ 21296 w 21600"/>
                <a:gd name="T1" fmla="*/ 10800 h 21600"/>
                <a:gd name="T2" fmla="*/ 10800 w 21600"/>
                <a:gd name="T3" fmla="*/ 21600 h 21600"/>
                <a:gd name="T4" fmla="*/ 304 w 21600"/>
                <a:gd name="T5" fmla="*/ 10800 h 21600"/>
                <a:gd name="T6" fmla="*/ 10800 w 21600"/>
                <a:gd name="T7" fmla="*/ 0 h 21600"/>
                <a:gd name="T8" fmla="*/ 2104 w 21600"/>
                <a:gd name="T9" fmla="*/ 2104 h 21600"/>
                <a:gd name="T10" fmla="*/ 19496 w 21600"/>
                <a:gd name="T11" fmla="*/ 19496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 wrap="none" anchor="ctr"/>
            <a:lstStyle/>
            <a:p>
              <a:pPr algn="ctr"/>
              <a:endParaRPr kumimoji="1" lang="ru-RU">
                <a:latin typeface="Arial" charset="0"/>
              </a:endParaRPr>
            </a:p>
          </p:txBody>
        </p:sp>
      </p:grpSp>
      <p:sp>
        <p:nvSpPr>
          <p:cNvPr id="56377" name="Rectangle 5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370013"/>
            <a:ext cx="6965950" cy="20574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6378" name="Rectangle 5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727200" y="3886200"/>
            <a:ext cx="5640388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56379" name="Rectangle 59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6380" name="Rectangle 60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6381" name="Rectangle 6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C5BF971-FF33-4E2B-A760-BC3B7DA9518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B317D6-5DBB-4F2F-93B0-5439EAC2D79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CD3FAE-AA71-4288-9313-CC2DEFECAD3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63525" y="1598613"/>
            <a:ext cx="3616325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032250" y="1598613"/>
            <a:ext cx="361791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28B859-5405-4A9C-88ED-F64F3992AE7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015AB7-5396-434C-8A46-A94175A5038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3C5138-F5B0-462D-B8EE-0183D5A154B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2F4CAE-7135-4431-A40C-E928C47E53B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BF9379-8473-4A97-ADB5-3E363063563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F21741-E33F-4D25-AF5D-2D0A8D9E1EF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49FDDF-4532-49EC-B663-2B13760CEA9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463DA5-B653-41E1-8EAF-74A7163F71B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827713" y="227013"/>
            <a:ext cx="1868487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19075" y="227013"/>
            <a:ext cx="54562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B1A766-CE34-4B97-816A-CA8D92D80BC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65539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5540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5541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5542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43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5544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5545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5546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5547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5548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49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50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51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52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53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54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55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56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57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58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59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60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61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62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63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5564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5565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5566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67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68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5569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5570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5571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72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5573" name="Rectangle 37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5574" name="Rectangle 3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5575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65576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5577" name="Rectangle 4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8EF2231-D478-487E-BBCA-DDE7FD54BD4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7575F1-A3F9-4F88-A1C4-F2158615380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93051E-3CF3-4041-B051-835FCFE0567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6EE810-9257-40EC-B356-56E220957B2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81CC34-A688-463B-B454-1CD70A2A596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20DF19-C06B-4928-9A4B-B2B14256E74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B307DD-773F-460B-A80B-1FEEDC5F375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17300F-50C6-4915-B50A-144AAE45210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8AE279-76BF-43A4-B154-0A63AB008D2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4E8AF8-D058-4A10-A068-3AFDAB8A90F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CE27C3-74E7-48EA-B75E-0FEFAFBDD08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C2AE90-CC02-4B50-8EFA-517CDABA667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084388" y="296863"/>
            <a:ext cx="6823075" cy="5353050"/>
            <a:chOff x="1313" y="187"/>
            <a:chExt cx="4298" cy="3372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2194" y="601"/>
              <a:ext cx="596" cy="447"/>
              <a:chOff x="0" y="0"/>
              <a:chExt cx="768" cy="576"/>
            </a:xfrm>
          </p:grpSpPr>
          <p:sp>
            <p:nvSpPr>
              <p:cNvPr id="74756" name="Oval 4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4757" name="Oval 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1313" y="187"/>
              <a:ext cx="4298" cy="3372"/>
              <a:chOff x="0" y="0"/>
              <a:chExt cx="5533" cy="4341"/>
            </a:xfrm>
          </p:grpSpPr>
          <p:grpSp>
            <p:nvGrpSpPr>
              <p:cNvPr id="5" name="Group 7"/>
              <p:cNvGrpSpPr>
                <a:grpSpLocks/>
              </p:cNvGrpSpPr>
              <p:nvPr/>
            </p:nvGrpSpPr>
            <p:grpSpPr bwMode="auto">
              <a:xfrm>
                <a:off x="0" y="0"/>
                <a:ext cx="5470" cy="4341"/>
                <a:chOff x="0" y="0"/>
                <a:chExt cx="5470" cy="4341"/>
              </a:xfrm>
            </p:grpSpPr>
            <p:grpSp>
              <p:nvGrpSpPr>
                <p:cNvPr id="6" name="Group 8"/>
                <p:cNvGrpSpPr>
                  <a:grpSpLocks/>
                </p:cNvGrpSpPr>
                <p:nvPr/>
              </p:nvGrpSpPr>
              <p:grpSpPr bwMode="auto">
                <a:xfrm>
                  <a:off x="1339" y="786"/>
                  <a:ext cx="2919" cy="2151"/>
                  <a:chOff x="1265" y="814"/>
                  <a:chExt cx="2919" cy="2151"/>
                </a:xfrm>
              </p:grpSpPr>
              <p:sp>
                <p:nvSpPr>
                  <p:cNvPr id="74761" name="Oval 9"/>
                  <p:cNvSpPr>
                    <a:spLocks noChangeArrowheads="1"/>
                  </p:cNvSpPr>
                  <p:nvPr/>
                </p:nvSpPr>
                <p:spPr bwMode="hidden">
                  <a:xfrm>
                    <a:off x="1265" y="814"/>
                    <a:ext cx="2919" cy="215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2"/>
                      </a:gs>
                      <a:gs pos="100000">
                        <a:schemeClr val="bg1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4762" name="Oval 10"/>
                  <p:cNvSpPr>
                    <a:spLocks noChangeArrowheads="1"/>
                  </p:cNvSpPr>
                  <p:nvPr/>
                </p:nvSpPr>
                <p:spPr bwMode="hidden">
                  <a:xfrm>
                    <a:off x="2380" y="1601"/>
                    <a:ext cx="579" cy="40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bg2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7" name="Group 11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5470" cy="4341"/>
                  <a:chOff x="0" y="0"/>
                  <a:chExt cx="5470" cy="4341"/>
                </a:xfrm>
              </p:grpSpPr>
              <p:grpSp>
                <p:nvGrpSpPr>
                  <p:cNvPr id="8" name="Group 12"/>
                  <p:cNvGrpSpPr>
                    <a:grpSpLocks/>
                  </p:cNvGrpSpPr>
                  <p:nvPr/>
                </p:nvGrpSpPr>
                <p:grpSpPr bwMode="auto">
                  <a:xfrm>
                    <a:off x="3545" y="1502"/>
                    <a:ext cx="1258" cy="2327"/>
                    <a:chOff x="3471" y="1530"/>
                    <a:chExt cx="1258" cy="2327"/>
                  </a:xfrm>
                </p:grpSpPr>
                <p:sp>
                  <p:nvSpPr>
                    <p:cNvPr id="74765" name="Freeform 13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2765" y="2236"/>
                      <a:ext cx="1724" cy="31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766" name="Freeform 14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4021" y="3150"/>
                      <a:ext cx="925" cy="49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9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2938" y="1991"/>
                    <a:ext cx="2463" cy="1332"/>
                    <a:chOff x="2864" y="2019"/>
                    <a:chExt cx="2463" cy="1332"/>
                  </a:xfrm>
                </p:grpSpPr>
                <p:sp>
                  <p:nvSpPr>
                    <p:cNvPr id="74768" name="Freeform 16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2864" y="2019"/>
                      <a:ext cx="1814" cy="34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769" name="Freeform 17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4353" y="2806"/>
                      <a:ext cx="974" cy="545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10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2971" y="1804"/>
                    <a:ext cx="2477" cy="1064"/>
                    <a:chOff x="2897" y="1832"/>
                    <a:chExt cx="2477" cy="1064"/>
                  </a:xfrm>
                </p:grpSpPr>
                <p:sp>
                  <p:nvSpPr>
                    <p:cNvPr id="74771" name="Freeform 19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2897" y="1832"/>
                      <a:ext cx="1736" cy="30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772" name="Freeform 20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4442" y="2420"/>
                      <a:ext cx="932" cy="47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11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2998" y="1608"/>
                    <a:ext cx="2472" cy="927"/>
                    <a:chOff x="2924" y="1636"/>
                    <a:chExt cx="2472" cy="927"/>
                  </a:xfrm>
                </p:grpSpPr>
                <p:sp>
                  <p:nvSpPr>
                    <p:cNvPr id="74774" name="Freeform 22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2924" y="1636"/>
                      <a:ext cx="1677" cy="33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775" name="Freeform 23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4495" y="2037"/>
                      <a:ext cx="901" cy="52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12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3032" y="1386"/>
                    <a:ext cx="2342" cy="657"/>
                    <a:chOff x="2958" y="1414"/>
                    <a:chExt cx="2342" cy="657"/>
                  </a:xfrm>
                </p:grpSpPr>
                <p:sp>
                  <p:nvSpPr>
                    <p:cNvPr id="74777" name="Freeform 25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2958" y="1414"/>
                      <a:ext cx="1545" cy="31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778" name="Freeform 26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4470" y="1582"/>
                      <a:ext cx="830" cy="489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13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3057" y="1241"/>
                    <a:ext cx="2150" cy="343"/>
                    <a:chOff x="2983" y="1269"/>
                    <a:chExt cx="2150" cy="343"/>
                  </a:xfrm>
                </p:grpSpPr>
                <p:sp>
                  <p:nvSpPr>
                    <p:cNvPr id="74780" name="Freeform 28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2983" y="1289"/>
                      <a:ext cx="1404" cy="219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781" name="Freeform 29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4379" y="1269"/>
                      <a:ext cx="754" cy="343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14" name="Group 30"/>
                  <p:cNvGrpSpPr>
                    <a:grpSpLocks/>
                  </p:cNvGrpSpPr>
                  <p:nvPr/>
                </p:nvGrpSpPr>
                <p:grpSpPr bwMode="auto">
                  <a:xfrm>
                    <a:off x="3012" y="889"/>
                    <a:ext cx="1879" cy="427"/>
                    <a:chOff x="2938" y="917"/>
                    <a:chExt cx="1879" cy="427"/>
                  </a:xfrm>
                </p:grpSpPr>
                <p:sp>
                  <p:nvSpPr>
                    <p:cNvPr id="74783" name="Freeform 31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2938" y="1129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784" name="Freeform 32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4155" y="917"/>
                      <a:ext cx="662" cy="338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15" name="Group 33"/>
                  <p:cNvGrpSpPr>
                    <a:grpSpLocks/>
                  </p:cNvGrpSpPr>
                  <p:nvPr/>
                </p:nvGrpSpPr>
                <p:grpSpPr bwMode="auto">
                  <a:xfrm>
                    <a:off x="711" y="1625"/>
                    <a:ext cx="1257" cy="2326"/>
                    <a:chOff x="637" y="1653"/>
                    <a:chExt cx="1257" cy="2326"/>
                  </a:xfrm>
                </p:grpSpPr>
                <p:sp>
                  <p:nvSpPr>
                    <p:cNvPr id="74786" name="Freeform 34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876" y="2359"/>
                      <a:ext cx="1724" cy="31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787" name="Freeform 35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419" y="3272"/>
                      <a:ext cx="925" cy="49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16" name="Group 36"/>
                  <p:cNvGrpSpPr>
                    <a:grpSpLocks/>
                  </p:cNvGrpSpPr>
                  <p:nvPr/>
                </p:nvGrpSpPr>
                <p:grpSpPr bwMode="auto">
                  <a:xfrm>
                    <a:off x="69" y="2168"/>
                    <a:ext cx="2463" cy="1332"/>
                    <a:chOff x="-5" y="2196"/>
                    <a:chExt cx="2463" cy="1332"/>
                  </a:xfrm>
                </p:grpSpPr>
                <p:sp>
                  <p:nvSpPr>
                    <p:cNvPr id="74789" name="Freeform 37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644" y="2196"/>
                      <a:ext cx="1814" cy="34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790" name="Freeform 38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-5" y="2983"/>
                      <a:ext cx="974" cy="545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17" name="Group 39"/>
                  <p:cNvGrpSpPr>
                    <a:grpSpLocks/>
                  </p:cNvGrpSpPr>
                  <p:nvPr/>
                </p:nvGrpSpPr>
                <p:grpSpPr bwMode="auto">
                  <a:xfrm>
                    <a:off x="22" y="1981"/>
                    <a:ext cx="2477" cy="1064"/>
                    <a:chOff x="-52" y="2009"/>
                    <a:chExt cx="2477" cy="1064"/>
                  </a:xfrm>
                </p:grpSpPr>
                <p:sp>
                  <p:nvSpPr>
                    <p:cNvPr id="74792" name="Freeform 40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689" y="2009"/>
                      <a:ext cx="1736" cy="30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793" name="Freeform 41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-52" y="2597"/>
                      <a:ext cx="932" cy="47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18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0" y="1785"/>
                    <a:ext cx="2472" cy="927"/>
                    <a:chOff x="-74" y="1813"/>
                    <a:chExt cx="2472" cy="927"/>
                  </a:xfrm>
                </p:grpSpPr>
                <p:sp>
                  <p:nvSpPr>
                    <p:cNvPr id="74795" name="Freeform 43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721" y="1813"/>
                      <a:ext cx="1677" cy="33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796" name="Freeform 44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-74" y="2214"/>
                      <a:ext cx="901" cy="52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19" name="Group 45"/>
                  <p:cNvGrpSpPr>
                    <a:grpSpLocks/>
                  </p:cNvGrpSpPr>
                  <p:nvPr/>
                </p:nvGrpSpPr>
                <p:grpSpPr bwMode="auto">
                  <a:xfrm>
                    <a:off x="96" y="1563"/>
                    <a:ext cx="2342" cy="657"/>
                    <a:chOff x="22" y="1591"/>
                    <a:chExt cx="2342" cy="657"/>
                  </a:xfrm>
                </p:grpSpPr>
                <p:sp>
                  <p:nvSpPr>
                    <p:cNvPr id="74798" name="Freeform 46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819" y="1591"/>
                      <a:ext cx="1545" cy="31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799" name="Freeform 47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22" y="1759"/>
                      <a:ext cx="830" cy="489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20" name="Group 48"/>
                  <p:cNvGrpSpPr>
                    <a:grpSpLocks/>
                  </p:cNvGrpSpPr>
                  <p:nvPr/>
                </p:nvGrpSpPr>
                <p:grpSpPr bwMode="auto">
                  <a:xfrm>
                    <a:off x="263" y="1418"/>
                    <a:ext cx="2150" cy="343"/>
                    <a:chOff x="189" y="1446"/>
                    <a:chExt cx="2150" cy="343"/>
                  </a:xfrm>
                </p:grpSpPr>
                <p:sp>
                  <p:nvSpPr>
                    <p:cNvPr id="74801" name="Freeform 49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935" y="1466"/>
                      <a:ext cx="1404" cy="219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802" name="Freeform 50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189" y="1446"/>
                      <a:ext cx="754" cy="343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21" name="Group 51"/>
                  <p:cNvGrpSpPr>
                    <a:grpSpLocks/>
                  </p:cNvGrpSpPr>
                  <p:nvPr/>
                </p:nvGrpSpPr>
                <p:grpSpPr bwMode="auto">
                  <a:xfrm>
                    <a:off x="579" y="1066"/>
                    <a:ext cx="1879" cy="427"/>
                    <a:chOff x="505" y="1094"/>
                    <a:chExt cx="1879" cy="427"/>
                  </a:xfrm>
                </p:grpSpPr>
                <p:sp>
                  <p:nvSpPr>
                    <p:cNvPr id="74804" name="Freeform 52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1151" y="1306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805" name="Freeform 53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505" y="1094"/>
                      <a:ext cx="662" cy="338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22" name="Group 54"/>
                  <p:cNvGrpSpPr>
                    <a:grpSpLocks/>
                  </p:cNvGrpSpPr>
                  <p:nvPr/>
                </p:nvGrpSpPr>
                <p:grpSpPr bwMode="auto">
                  <a:xfrm>
                    <a:off x="690" y="871"/>
                    <a:ext cx="1850" cy="554"/>
                    <a:chOff x="616" y="899"/>
                    <a:chExt cx="1850" cy="554"/>
                  </a:xfrm>
                </p:grpSpPr>
                <p:sp>
                  <p:nvSpPr>
                    <p:cNvPr id="74807" name="Freeform 55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1233" y="1238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808" name="Freeform 56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616" y="899"/>
                      <a:ext cx="662" cy="338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23" name="Group 57"/>
                  <p:cNvGrpSpPr>
                    <a:grpSpLocks/>
                  </p:cNvGrpSpPr>
                  <p:nvPr/>
                </p:nvGrpSpPr>
                <p:grpSpPr bwMode="auto">
                  <a:xfrm>
                    <a:off x="911" y="589"/>
                    <a:ext cx="1767" cy="743"/>
                    <a:chOff x="911" y="589"/>
                    <a:chExt cx="1767" cy="743"/>
                  </a:xfrm>
                </p:grpSpPr>
                <p:sp>
                  <p:nvSpPr>
                    <p:cNvPr id="74810" name="Freeform 58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1445" y="1117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811" name="Freeform 59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911" y="589"/>
                      <a:ext cx="662" cy="338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24" name="Group 60"/>
                  <p:cNvGrpSpPr>
                    <a:grpSpLocks/>
                  </p:cNvGrpSpPr>
                  <p:nvPr/>
                </p:nvGrpSpPr>
                <p:grpSpPr bwMode="auto">
                  <a:xfrm>
                    <a:off x="1120" y="300"/>
                    <a:ext cx="1693" cy="892"/>
                    <a:chOff x="1120" y="300"/>
                    <a:chExt cx="1693" cy="892"/>
                  </a:xfrm>
                </p:grpSpPr>
                <p:sp>
                  <p:nvSpPr>
                    <p:cNvPr id="74813" name="Freeform 61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562" y="977"/>
                      <a:ext cx="1251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814" name="Freeform 62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120" y="300"/>
                      <a:ext cx="672" cy="338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25" name="Group 63"/>
                  <p:cNvGrpSpPr>
                    <a:grpSpLocks/>
                  </p:cNvGrpSpPr>
                  <p:nvPr/>
                </p:nvGrpSpPr>
                <p:grpSpPr bwMode="auto">
                  <a:xfrm>
                    <a:off x="1707" y="76"/>
                    <a:ext cx="778" cy="1512"/>
                    <a:chOff x="1633" y="104"/>
                    <a:chExt cx="778" cy="1512"/>
                  </a:xfrm>
                </p:grpSpPr>
                <p:sp>
                  <p:nvSpPr>
                    <p:cNvPr id="74816" name="Freeform 64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754" y="958"/>
                      <a:ext cx="1100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817" name="Freeform 65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506" y="231"/>
                      <a:ext cx="591" cy="338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26" name="Group 66"/>
                  <p:cNvGrpSpPr>
                    <a:grpSpLocks/>
                  </p:cNvGrpSpPr>
                  <p:nvPr/>
                </p:nvGrpSpPr>
                <p:grpSpPr bwMode="auto">
                  <a:xfrm>
                    <a:off x="2009" y="0"/>
                    <a:ext cx="634" cy="1534"/>
                    <a:chOff x="1935" y="28"/>
                    <a:chExt cx="634" cy="1534"/>
                  </a:xfrm>
                </p:grpSpPr>
                <p:sp>
                  <p:nvSpPr>
                    <p:cNvPr id="74819" name="Freeform 67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931" y="924"/>
                      <a:ext cx="1061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820" name="Freeform 68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819" y="144"/>
                      <a:ext cx="570" cy="338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27" name="Group 69"/>
                  <p:cNvGrpSpPr>
                    <a:grpSpLocks/>
                  </p:cNvGrpSpPr>
                  <p:nvPr/>
                </p:nvGrpSpPr>
                <p:grpSpPr bwMode="auto">
                  <a:xfrm>
                    <a:off x="2896" y="644"/>
                    <a:ext cx="1845" cy="566"/>
                    <a:chOff x="2822" y="672"/>
                    <a:chExt cx="1845" cy="566"/>
                  </a:xfrm>
                </p:grpSpPr>
                <p:sp>
                  <p:nvSpPr>
                    <p:cNvPr id="74822" name="Freeform 70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2822" y="1023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823" name="Freeform 71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4005" y="672"/>
                      <a:ext cx="662" cy="338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28" name="Group 72"/>
                  <p:cNvGrpSpPr>
                    <a:grpSpLocks/>
                  </p:cNvGrpSpPr>
                  <p:nvPr/>
                </p:nvGrpSpPr>
                <p:grpSpPr bwMode="auto">
                  <a:xfrm>
                    <a:off x="2757" y="417"/>
                    <a:ext cx="1781" cy="717"/>
                    <a:chOff x="2683" y="445"/>
                    <a:chExt cx="1781" cy="717"/>
                  </a:xfrm>
                </p:grpSpPr>
                <p:sp>
                  <p:nvSpPr>
                    <p:cNvPr id="74825" name="Freeform 73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2683" y="947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826" name="Freeform 74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3802" y="445"/>
                      <a:ext cx="662" cy="338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sp>
                <p:nvSpPr>
                  <p:cNvPr id="74827" name="Freeform 75"/>
                  <p:cNvSpPr>
                    <a:spLocks/>
                  </p:cNvSpPr>
                  <p:nvPr/>
                </p:nvSpPr>
                <p:spPr bwMode="hidden">
                  <a:xfrm rot="4578755" flipH="1">
                    <a:off x="2175" y="949"/>
                    <a:ext cx="1027" cy="145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4828" name="Freeform 76"/>
                  <p:cNvSpPr>
                    <a:spLocks/>
                  </p:cNvSpPr>
                  <p:nvPr/>
                </p:nvSpPr>
                <p:spPr bwMode="hidden">
                  <a:xfrm rot="4578755" flipH="1">
                    <a:off x="2199" y="196"/>
                    <a:ext cx="552" cy="22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grpSp>
                <p:nvGrpSpPr>
                  <p:cNvPr id="29" name="Group 77"/>
                  <p:cNvGrpSpPr>
                    <a:grpSpLocks/>
                  </p:cNvGrpSpPr>
                  <p:nvPr/>
                </p:nvGrpSpPr>
                <p:grpSpPr bwMode="auto">
                  <a:xfrm>
                    <a:off x="2874" y="13"/>
                    <a:ext cx="640" cy="1520"/>
                    <a:chOff x="2800" y="41"/>
                    <a:chExt cx="640" cy="1520"/>
                  </a:xfrm>
                </p:grpSpPr>
                <p:sp>
                  <p:nvSpPr>
                    <p:cNvPr id="74830" name="Freeform 78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2361" y="938"/>
                      <a:ext cx="1062" cy="18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831" name="Freeform 79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3011" y="181"/>
                      <a:ext cx="570" cy="289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30" name="Group 80"/>
                  <p:cNvGrpSpPr>
                    <a:grpSpLocks/>
                  </p:cNvGrpSpPr>
                  <p:nvPr/>
                </p:nvGrpSpPr>
                <p:grpSpPr bwMode="auto">
                  <a:xfrm>
                    <a:off x="3008" y="135"/>
                    <a:ext cx="1017" cy="1464"/>
                    <a:chOff x="2934" y="163"/>
                    <a:chExt cx="1017" cy="1464"/>
                  </a:xfrm>
                </p:grpSpPr>
                <p:sp>
                  <p:nvSpPr>
                    <p:cNvPr id="74833" name="Freeform 81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2491" y="915"/>
                      <a:ext cx="1155" cy="27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834" name="Freeform 82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3430" y="261"/>
                      <a:ext cx="620" cy="423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31" name="Group 83"/>
                  <p:cNvGrpSpPr>
                    <a:grpSpLocks/>
                  </p:cNvGrpSpPr>
                  <p:nvPr/>
                </p:nvGrpSpPr>
                <p:grpSpPr bwMode="auto">
                  <a:xfrm>
                    <a:off x="2804" y="4"/>
                    <a:ext cx="243" cy="1448"/>
                    <a:chOff x="2730" y="32"/>
                    <a:chExt cx="243" cy="1448"/>
                  </a:xfrm>
                </p:grpSpPr>
                <p:sp>
                  <p:nvSpPr>
                    <p:cNvPr id="74836" name="Freeform 84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296" y="960"/>
                      <a:ext cx="954" cy="8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837" name="Freeform 85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650" y="220"/>
                      <a:ext cx="512" cy="135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74818" name="Group 86"/>
                  <p:cNvGrpSpPr>
                    <a:grpSpLocks/>
                  </p:cNvGrpSpPr>
                  <p:nvPr/>
                </p:nvGrpSpPr>
                <p:grpSpPr bwMode="auto">
                  <a:xfrm>
                    <a:off x="1017" y="1741"/>
                    <a:ext cx="1085" cy="2450"/>
                    <a:chOff x="943" y="1769"/>
                    <a:chExt cx="1085" cy="2450"/>
                  </a:xfrm>
                </p:grpSpPr>
                <p:sp>
                  <p:nvSpPr>
                    <p:cNvPr id="74839" name="Freeform 87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1010" y="2475"/>
                      <a:ext cx="1724" cy="31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840" name="Freeform 88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725" y="3512"/>
                      <a:ext cx="925" cy="49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74821" name="Group 89"/>
                  <p:cNvGrpSpPr>
                    <a:grpSpLocks/>
                  </p:cNvGrpSpPr>
                  <p:nvPr/>
                </p:nvGrpSpPr>
                <p:grpSpPr bwMode="auto">
                  <a:xfrm>
                    <a:off x="1529" y="1908"/>
                    <a:ext cx="766" cy="2373"/>
                    <a:chOff x="1455" y="1936"/>
                    <a:chExt cx="766" cy="2373"/>
                  </a:xfrm>
                </p:grpSpPr>
                <p:sp>
                  <p:nvSpPr>
                    <p:cNvPr id="74842" name="Freeform 90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67" y="2578"/>
                      <a:ext cx="1595" cy="31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843" name="Freeform 91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72" y="3636"/>
                      <a:ext cx="856" cy="49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74824" name="Group 92"/>
                  <p:cNvGrpSpPr>
                    <a:grpSpLocks/>
                  </p:cNvGrpSpPr>
                  <p:nvPr/>
                </p:nvGrpSpPr>
                <p:grpSpPr bwMode="auto">
                  <a:xfrm rot="88588">
                    <a:off x="2061" y="1962"/>
                    <a:ext cx="459" cy="2329"/>
                    <a:chOff x="1956" y="1990"/>
                    <a:chExt cx="492" cy="2604"/>
                  </a:xfrm>
                </p:grpSpPr>
                <p:sp>
                  <p:nvSpPr>
                    <p:cNvPr id="74845" name="Freeform 93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442" y="2695"/>
                      <a:ext cx="1711" cy="301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846" name="Freeform 94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734" y="3898"/>
                      <a:ext cx="918" cy="473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74829" name="Group 95"/>
                  <p:cNvGrpSpPr>
                    <a:grpSpLocks/>
                  </p:cNvGrpSpPr>
                  <p:nvPr/>
                </p:nvGrpSpPr>
                <p:grpSpPr bwMode="auto">
                  <a:xfrm>
                    <a:off x="3408" y="1689"/>
                    <a:ext cx="1125" cy="2426"/>
                    <a:chOff x="3334" y="1717"/>
                    <a:chExt cx="1125" cy="2426"/>
                  </a:xfrm>
                </p:grpSpPr>
                <p:sp>
                  <p:nvSpPr>
                    <p:cNvPr id="74848" name="Freeform 96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2628" y="2423"/>
                      <a:ext cx="1724" cy="31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849" name="Freeform 97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3751" y="3436"/>
                      <a:ext cx="925" cy="49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74832" name="Group 98"/>
                  <p:cNvGrpSpPr>
                    <a:grpSpLocks/>
                  </p:cNvGrpSpPr>
                  <p:nvPr/>
                </p:nvGrpSpPr>
                <p:grpSpPr bwMode="auto">
                  <a:xfrm>
                    <a:off x="3255" y="1838"/>
                    <a:ext cx="883" cy="2426"/>
                    <a:chOff x="3181" y="1866"/>
                    <a:chExt cx="883" cy="2426"/>
                  </a:xfrm>
                </p:grpSpPr>
                <p:sp>
                  <p:nvSpPr>
                    <p:cNvPr id="74851" name="Freeform 99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2506" y="2541"/>
                      <a:ext cx="1650" cy="299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852" name="Freeform 100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3387" y="3615"/>
                      <a:ext cx="885" cy="469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74835" name="Group 101"/>
                  <p:cNvGrpSpPr>
                    <a:grpSpLocks/>
                  </p:cNvGrpSpPr>
                  <p:nvPr/>
                </p:nvGrpSpPr>
                <p:grpSpPr bwMode="auto">
                  <a:xfrm>
                    <a:off x="3080" y="1955"/>
                    <a:ext cx="619" cy="2386"/>
                    <a:chOff x="3006" y="1983"/>
                    <a:chExt cx="619" cy="2386"/>
                  </a:xfrm>
                </p:grpSpPr>
                <p:sp>
                  <p:nvSpPr>
                    <p:cNvPr id="74854" name="Freeform 102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2328" y="2661"/>
                      <a:ext cx="1601" cy="24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855" name="Freeform 103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3002" y="3747"/>
                      <a:ext cx="859" cy="38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74838" name="Group 104"/>
                  <p:cNvGrpSpPr>
                    <a:grpSpLocks/>
                  </p:cNvGrpSpPr>
                  <p:nvPr/>
                </p:nvGrpSpPr>
                <p:grpSpPr bwMode="auto">
                  <a:xfrm>
                    <a:off x="2893" y="2073"/>
                    <a:ext cx="405" cy="2219"/>
                    <a:chOff x="2819" y="2101"/>
                    <a:chExt cx="405" cy="2219"/>
                  </a:xfrm>
                </p:grpSpPr>
                <p:sp>
                  <p:nvSpPr>
                    <p:cNvPr id="74857" name="Freeform 105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206" y="2714"/>
                      <a:ext cx="1471" cy="24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858" name="Freeform 106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636" y="3732"/>
                      <a:ext cx="790" cy="38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74841" name="Group 107"/>
                  <p:cNvGrpSpPr>
                    <a:grpSpLocks/>
                  </p:cNvGrpSpPr>
                  <p:nvPr/>
                </p:nvGrpSpPr>
                <p:grpSpPr bwMode="auto">
                  <a:xfrm>
                    <a:off x="2372" y="2107"/>
                    <a:ext cx="426" cy="2185"/>
                    <a:chOff x="2287" y="2135"/>
                    <a:chExt cx="426" cy="2185"/>
                  </a:xfrm>
                </p:grpSpPr>
                <p:sp>
                  <p:nvSpPr>
                    <p:cNvPr id="74860" name="Freeform 108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1900" y="2760"/>
                      <a:ext cx="1437" cy="18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861" name="Freeform 109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2049" y="3787"/>
                      <a:ext cx="771" cy="295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</p:grpSp>
          </p:grpSp>
          <p:grpSp>
            <p:nvGrpSpPr>
              <p:cNvPr id="74844" name="Group 110"/>
              <p:cNvGrpSpPr>
                <a:grpSpLocks/>
              </p:cNvGrpSpPr>
              <p:nvPr/>
            </p:nvGrpSpPr>
            <p:grpSpPr bwMode="auto">
              <a:xfrm>
                <a:off x="74" y="313"/>
                <a:ext cx="5459" cy="3667"/>
                <a:chOff x="74" y="313"/>
                <a:chExt cx="5459" cy="3667"/>
              </a:xfrm>
            </p:grpSpPr>
            <p:grpSp>
              <p:nvGrpSpPr>
                <p:cNvPr id="74847" name="Group 111"/>
                <p:cNvGrpSpPr>
                  <a:grpSpLocks/>
                </p:cNvGrpSpPr>
                <p:nvPr/>
              </p:nvGrpSpPr>
              <p:grpSpPr bwMode="auto">
                <a:xfrm>
                  <a:off x="74" y="313"/>
                  <a:ext cx="5459" cy="3667"/>
                  <a:chOff x="74" y="313"/>
                  <a:chExt cx="5459" cy="3667"/>
                </a:xfrm>
              </p:grpSpPr>
              <p:sp>
                <p:nvSpPr>
                  <p:cNvPr id="74864" name="Arc 112"/>
                  <p:cNvSpPr>
                    <a:spLocks/>
                  </p:cNvSpPr>
                  <p:nvPr/>
                </p:nvSpPr>
                <p:spPr bwMode="hidden">
                  <a:xfrm flipV="1">
                    <a:off x="2966" y="456"/>
                    <a:ext cx="2567" cy="2046"/>
                  </a:xfrm>
                  <a:custGeom>
                    <a:avLst/>
                    <a:gdLst>
                      <a:gd name="G0" fmla="+- 17826 0 0"/>
                      <a:gd name="G1" fmla="+- 0 0 0"/>
                      <a:gd name="G2" fmla="+- 21600 0 0"/>
                      <a:gd name="T0" fmla="*/ 36729 w 36729"/>
                      <a:gd name="T1" fmla="*/ 10451 h 21600"/>
                      <a:gd name="T2" fmla="*/ 0 w 36729"/>
                      <a:gd name="T3" fmla="*/ 12197 h 21600"/>
                      <a:gd name="T4" fmla="*/ 17826 w 36729"/>
                      <a:gd name="T5" fmla="*/ 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6729" h="21600" fill="none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</a:path>
                      <a:path w="36729" h="21600" stroke="0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  <a:lnTo>
                          <a:pt x="17826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4865" name="Arc 113"/>
                  <p:cNvSpPr>
                    <a:spLocks/>
                  </p:cNvSpPr>
                  <p:nvPr/>
                </p:nvSpPr>
                <p:spPr bwMode="hidden">
                  <a:xfrm flipH="1">
                    <a:off x="388" y="1601"/>
                    <a:ext cx="2016" cy="2379"/>
                  </a:xfrm>
                  <a:custGeom>
                    <a:avLst/>
                    <a:gdLst>
                      <a:gd name="G0" fmla="+- 8873 0 0"/>
                      <a:gd name="G1" fmla="+- 21600 0 0"/>
                      <a:gd name="G2" fmla="+- 21600 0 0"/>
                      <a:gd name="T0" fmla="*/ 0 w 30473"/>
                      <a:gd name="T1" fmla="*/ 1907 h 22305"/>
                      <a:gd name="T2" fmla="*/ 30462 w 30473"/>
                      <a:gd name="T3" fmla="*/ 22305 h 22305"/>
                      <a:gd name="T4" fmla="*/ 8873 w 30473"/>
                      <a:gd name="T5" fmla="*/ 21600 h 22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0473" h="22305" fill="none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</a:path>
                      <a:path w="30473" h="22305" stroke="0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  <a:lnTo>
                          <a:pt x="8873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4866" name="Arc 114"/>
                  <p:cNvSpPr>
                    <a:spLocks/>
                  </p:cNvSpPr>
                  <p:nvPr/>
                </p:nvSpPr>
                <p:spPr bwMode="hidden">
                  <a:xfrm>
                    <a:off x="3029" y="1181"/>
                    <a:ext cx="1426" cy="2379"/>
                  </a:xfrm>
                  <a:custGeom>
                    <a:avLst/>
                    <a:gdLst>
                      <a:gd name="G0" fmla="+- 13212 0 0"/>
                      <a:gd name="G1" fmla="+- 21600 0 0"/>
                      <a:gd name="G2" fmla="+- 21600 0 0"/>
                      <a:gd name="T0" fmla="*/ 0 w 34812"/>
                      <a:gd name="T1" fmla="*/ 4512 h 22305"/>
                      <a:gd name="T2" fmla="*/ 34801 w 34812"/>
                      <a:gd name="T3" fmla="*/ 22305 h 22305"/>
                      <a:gd name="T4" fmla="*/ 13212 w 34812"/>
                      <a:gd name="T5" fmla="*/ 21600 h 22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4812" h="22305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</a:path>
                      <a:path w="34812" h="22305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4867" name="Arc 115"/>
                  <p:cNvSpPr>
                    <a:spLocks/>
                  </p:cNvSpPr>
                  <p:nvPr/>
                </p:nvSpPr>
                <p:spPr bwMode="hidden">
                  <a:xfrm flipH="1">
                    <a:off x="74" y="813"/>
                    <a:ext cx="2540" cy="2379"/>
                  </a:xfrm>
                  <a:custGeom>
                    <a:avLst/>
                    <a:gdLst>
                      <a:gd name="G0" fmla="+- 15230 0 0"/>
                      <a:gd name="G1" fmla="+- 21600 0 0"/>
                      <a:gd name="G2" fmla="+- 21600 0 0"/>
                      <a:gd name="T0" fmla="*/ 0 w 36830"/>
                      <a:gd name="T1" fmla="*/ 6283 h 22305"/>
                      <a:gd name="T2" fmla="*/ 36819 w 36830"/>
                      <a:gd name="T3" fmla="*/ 22305 h 22305"/>
                      <a:gd name="T4" fmla="*/ 15230 w 36830"/>
                      <a:gd name="T5" fmla="*/ 21600 h 22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6830" h="22305" fill="none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</a:path>
                      <a:path w="36830" h="22305" stroke="0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  <a:lnTo>
                          <a:pt x="1523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4868" name="Arc 116"/>
                  <p:cNvSpPr>
                    <a:spLocks/>
                  </p:cNvSpPr>
                  <p:nvPr/>
                </p:nvSpPr>
                <p:spPr bwMode="hidden">
                  <a:xfrm flipH="1">
                    <a:off x="790" y="313"/>
                    <a:ext cx="1850" cy="2304"/>
                  </a:xfrm>
                  <a:custGeom>
                    <a:avLst/>
                    <a:gdLst>
                      <a:gd name="G0" fmla="+- 18231 0 0"/>
                      <a:gd name="G1" fmla="+- 21600 0 0"/>
                      <a:gd name="G2" fmla="+- 21600 0 0"/>
                      <a:gd name="T0" fmla="*/ 0 w 31881"/>
                      <a:gd name="T1" fmla="*/ 10016 h 21600"/>
                      <a:gd name="T2" fmla="*/ 31881 w 31881"/>
                      <a:gd name="T3" fmla="*/ 4860 h 21600"/>
                      <a:gd name="T4" fmla="*/ 18231 w 31881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1881" h="21600" fill="none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</a:path>
                      <a:path w="31881" h="21600" stroke="0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  <a:lnTo>
                          <a:pt x="18231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4869" name="Arc 117"/>
                  <p:cNvSpPr>
                    <a:spLocks/>
                  </p:cNvSpPr>
                  <p:nvPr/>
                </p:nvSpPr>
                <p:spPr bwMode="hidden">
                  <a:xfrm>
                    <a:off x="2763" y="1281"/>
                    <a:ext cx="764" cy="2304"/>
                  </a:xfrm>
                  <a:custGeom>
                    <a:avLst/>
                    <a:gdLst>
                      <a:gd name="G0" fmla="+- 13212 0 0"/>
                      <a:gd name="G1" fmla="+- 21600 0 0"/>
                      <a:gd name="G2" fmla="+- 21600 0 0"/>
                      <a:gd name="T0" fmla="*/ 0 w 31146"/>
                      <a:gd name="T1" fmla="*/ 4512 h 21600"/>
                      <a:gd name="T2" fmla="*/ 31146 w 31146"/>
                      <a:gd name="T3" fmla="*/ 9561 h 21600"/>
                      <a:gd name="T4" fmla="*/ 13212 w 31146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1146" h="21600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</a:path>
                      <a:path w="31146" h="21600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4870" name="Freeform 118"/>
                  <p:cNvSpPr>
                    <a:spLocks/>
                  </p:cNvSpPr>
                  <p:nvPr/>
                </p:nvSpPr>
                <p:spPr bwMode="hidden">
                  <a:xfrm flipH="1">
                    <a:off x="1800" y="438"/>
                    <a:ext cx="418" cy="1524"/>
                  </a:xfrm>
                  <a:custGeom>
                    <a:avLst/>
                    <a:gdLst/>
                    <a:ahLst/>
                    <a:cxnLst>
                      <a:cxn ang="0">
                        <a:pos x="0" y="64"/>
                      </a:cxn>
                      <a:cxn ang="0">
                        <a:pos x="240" y="16"/>
                      </a:cxn>
                      <a:cxn ang="0">
                        <a:pos x="96" y="160"/>
                      </a:cxn>
                      <a:cxn ang="0">
                        <a:pos x="336" y="160"/>
                      </a:cxn>
                      <a:cxn ang="0">
                        <a:pos x="192" y="304"/>
                      </a:cxn>
                      <a:cxn ang="0">
                        <a:pos x="384" y="352"/>
                      </a:cxn>
                      <a:cxn ang="0">
                        <a:pos x="288" y="448"/>
                      </a:cxn>
                      <a:cxn ang="0">
                        <a:pos x="480" y="496"/>
                      </a:cxn>
                      <a:cxn ang="0">
                        <a:pos x="384" y="592"/>
                      </a:cxn>
                      <a:cxn ang="0">
                        <a:pos x="528" y="640"/>
                      </a:cxn>
                      <a:cxn ang="0">
                        <a:pos x="480" y="736"/>
                      </a:cxn>
                      <a:cxn ang="0">
                        <a:pos x="576" y="832"/>
                      </a:cxn>
                      <a:cxn ang="0">
                        <a:pos x="576" y="928"/>
                      </a:cxn>
                      <a:cxn ang="0">
                        <a:pos x="672" y="1072"/>
                      </a:cxn>
                      <a:cxn ang="0">
                        <a:pos x="624" y="1216"/>
                      </a:cxn>
                      <a:cxn ang="0">
                        <a:pos x="720" y="1312"/>
                      </a:cxn>
                      <a:cxn ang="0">
                        <a:pos x="672" y="1456"/>
                      </a:cxn>
                      <a:cxn ang="0">
                        <a:pos x="720" y="1600"/>
                      </a:cxn>
                      <a:cxn ang="0">
                        <a:pos x="672" y="1696"/>
                      </a:cxn>
                      <a:cxn ang="0">
                        <a:pos x="768" y="1840"/>
                      </a:cxn>
                      <a:cxn ang="0">
                        <a:pos x="720" y="1984"/>
                      </a:cxn>
                      <a:cxn ang="0">
                        <a:pos x="768" y="2176"/>
                      </a:cxn>
                      <a:cxn ang="0">
                        <a:pos x="720" y="2224"/>
                      </a:cxn>
                      <a:cxn ang="0">
                        <a:pos x="768" y="2368"/>
                      </a:cxn>
                    </a:cxnLst>
                    <a:rect l="0" t="0" r="r" b="b"/>
                    <a:pathLst>
                      <a:path w="776" h="2368">
                        <a:moveTo>
                          <a:pt x="0" y="64"/>
                        </a:moveTo>
                        <a:cubicBezTo>
                          <a:pt x="112" y="32"/>
                          <a:pt x="224" y="0"/>
                          <a:pt x="240" y="16"/>
                        </a:cubicBezTo>
                        <a:cubicBezTo>
                          <a:pt x="256" y="32"/>
                          <a:pt x="80" y="136"/>
                          <a:pt x="96" y="160"/>
                        </a:cubicBezTo>
                        <a:cubicBezTo>
                          <a:pt x="112" y="184"/>
                          <a:pt x="320" y="136"/>
                          <a:pt x="336" y="160"/>
                        </a:cubicBezTo>
                        <a:cubicBezTo>
                          <a:pt x="352" y="184"/>
                          <a:pt x="184" y="272"/>
                          <a:pt x="192" y="304"/>
                        </a:cubicBezTo>
                        <a:cubicBezTo>
                          <a:pt x="200" y="336"/>
                          <a:pt x="368" y="328"/>
                          <a:pt x="384" y="352"/>
                        </a:cubicBezTo>
                        <a:cubicBezTo>
                          <a:pt x="400" y="376"/>
                          <a:pt x="272" y="424"/>
                          <a:pt x="288" y="448"/>
                        </a:cubicBezTo>
                        <a:cubicBezTo>
                          <a:pt x="304" y="472"/>
                          <a:pt x="464" y="472"/>
                          <a:pt x="480" y="496"/>
                        </a:cubicBezTo>
                        <a:cubicBezTo>
                          <a:pt x="496" y="520"/>
                          <a:pt x="376" y="568"/>
                          <a:pt x="384" y="592"/>
                        </a:cubicBezTo>
                        <a:cubicBezTo>
                          <a:pt x="392" y="616"/>
                          <a:pt x="512" y="616"/>
                          <a:pt x="528" y="640"/>
                        </a:cubicBezTo>
                        <a:cubicBezTo>
                          <a:pt x="544" y="664"/>
                          <a:pt x="472" y="704"/>
                          <a:pt x="480" y="736"/>
                        </a:cubicBezTo>
                        <a:cubicBezTo>
                          <a:pt x="488" y="768"/>
                          <a:pt x="560" y="800"/>
                          <a:pt x="576" y="832"/>
                        </a:cubicBezTo>
                        <a:cubicBezTo>
                          <a:pt x="592" y="864"/>
                          <a:pt x="560" y="888"/>
                          <a:pt x="576" y="928"/>
                        </a:cubicBezTo>
                        <a:cubicBezTo>
                          <a:pt x="592" y="968"/>
                          <a:pt x="664" y="1024"/>
                          <a:pt x="672" y="1072"/>
                        </a:cubicBezTo>
                        <a:cubicBezTo>
                          <a:pt x="680" y="1120"/>
                          <a:pt x="616" y="1176"/>
                          <a:pt x="624" y="1216"/>
                        </a:cubicBezTo>
                        <a:cubicBezTo>
                          <a:pt x="632" y="1256"/>
                          <a:pt x="712" y="1272"/>
                          <a:pt x="720" y="1312"/>
                        </a:cubicBezTo>
                        <a:cubicBezTo>
                          <a:pt x="728" y="1352"/>
                          <a:pt x="672" y="1408"/>
                          <a:pt x="672" y="1456"/>
                        </a:cubicBezTo>
                        <a:cubicBezTo>
                          <a:pt x="672" y="1504"/>
                          <a:pt x="720" y="1560"/>
                          <a:pt x="720" y="1600"/>
                        </a:cubicBezTo>
                        <a:cubicBezTo>
                          <a:pt x="720" y="1640"/>
                          <a:pt x="664" y="1656"/>
                          <a:pt x="672" y="1696"/>
                        </a:cubicBezTo>
                        <a:cubicBezTo>
                          <a:pt x="680" y="1736"/>
                          <a:pt x="760" y="1792"/>
                          <a:pt x="768" y="1840"/>
                        </a:cubicBezTo>
                        <a:cubicBezTo>
                          <a:pt x="776" y="1888"/>
                          <a:pt x="720" y="1928"/>
                          <a:pt x="720" y="1984"/>
                        </a:cubicBezTo>
                        <a:cubicBezTo>
                          <a:pt x="720" y="2040"/>
                          <a:pt x="768" y="2136"/>
                          <a:pt x="768" y="2176"/>
                        </a:cubicBezTo>
                        <a:cubicBezTo>
                          <a:pt x="768" y="2216"/>
                          <a:pt x="720" y="2192"/>
                          <a:pt x="720" y="2224"/>
                        </a:cubicBezTo>
                        <a:cubicBezTo>
                          <a:pt x="720" y="2256"/>
                          <a:pt x="744" y="2312"/>
                          <a:pt x="768" y="236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sp>
              <p:nvSpPr>
                <p:cNvPr id="74871" name="Freeform 119"/>
                <p:cNvSpPr>
                  <a:spLocks/>
                </p:cNvSpPr>
                <p:nvPr/>
              </p:nvSpPr>
              <p:spPr bwMode="hidden">
                <a:xfrm rot="20253369">
                  <a:off x="3280" y="1529"/>
                  <a:ext cx="442" cy="837"/>
                </a:xfrm>
                <a:custGeom>
                  <a:avLst/>
                  <a:gdLst/>
                  <a:ahLst/>
                  <a:cxnLst>
                    <a:cxn ang="0">
                      <a:pos x="0" y="64"/>
                    </a:cxn>
                    <a:cxn ang="0">
                      <a:pos x="240" y="16"/>
                    </a:cxn>
                    <a:cxn ang="0">
                      <a:pos x="96" y="160"/>
                    </a:cxn>
                    <a:cxn ang="0">
                      <a:pos x="336" y="160"/>
                    </a:cxn>
                    <a:cxn ang="0">
                      <a:pos x="192" y="304"/>
                    </a:cxn>
                    <a:cxn ang="0">
                      <a:pos x="384" y="352"/>
                    </a:cxn>
                    <a:cxn ang="0">
                      <a:pos x="288" y="448"/>
                    </a:cxn>
                    <a:cxn ang="0">
                      <a:pos x="480" y="496"/>
                    </a:cxn>
                    <a:cxn ang="0">
                      <a:pos x="384" y="592"/>
                    </a:cxn>
                    <a:cxn ang="0">
                      <a:pos x="528" y="640"/>
                    </a:cxn>
                    <a:cxn ang="0">
                      <a:pos x="480" y="736"/>
                    </a:cxn>
                    <a:cxn ang="0">
                      <a:pos x="576" y="832"/>
                    </a:cxn>
                    <a:cxn ang="0">
                      <a:pos x="576" y="928"/>
                    </a:cxn>
                    <a:cxn ang="0">
                      <a:pos x="672" y="1072"/>
                    </a:cxn>
                    <a:cxn ang="0">
                      <a:pos x="624" y="1216"/>
                    </a:cxn>
                    <a:cxn ang="0">
                      <a:pos x="720" y="1312"/>
                    </a:cxn>
                    <a:cxn ang="0">
                      <a:pos x="672" y="1456"/>
                    </a:cxn>
                    <a:cxn ang="0">
                      <a:pos x="720" y="1600"/>
                    </a:cxn>
                    <a:cxn ang="0">
                      <a:pos x="672" y="1696"/>
                    </a:cxn>
                    <a:cxn ang="0">
                      <a:pos x="768" y="1840"/>
                    </a:cxn>
                    <a:cxn ang="0">
                      <a:pos x="720" y="1984"/>
                    </a:cxn>
                    <a:cxn ang="0">
                      <a:pos x="768" y="2176"/>
                    </a:cxn>
                    <a:cxn ang="0">
                      <a:pos x="720" y="2224"/>
                    </a:cxn>
                    <a:cxn ang="0">
                      <a:pos x="768" y="2368"/>
                    </a:cxn>
                  </a:cxnLst>
                  <a:rect l="0" t="0" r="r" b="b"/>
                  <a:pathLst>
                    <a:path w="776" h="2368">
                      <a:moveTo>
                        <a:pt x="0" y="64"/>
                      </a:moveTo>
                      <a:cubicBezTo>
                        <a:pt x="112" y="32"/>
                        <a:pt x="224" y="0"/>
                        <a:pt x="240" y="16"/>
                      </a:cubicBezTo>
                      <a:cubicBezTo>
                        <a:pt x="256" y="32"/>
                        <a:pt x="80" y="136"/>
                        <a:pt x="96" y="160"/>
                      </a:cubicBezTo>
                      <a:cubicBezTo>
                        <a:pt x="112" y="184"/>
                        <a:pt x="320" y="136"/>
                        <a:pt x="336" y="160"/>
                      </a:cubicBezTo>
                      <a:cubicBezTo>
                        <a:pt x="352" y="184"/>
                        <a:pt x="184" y="272"/>
                        <a:pt x="192" y="304"/>
                      </a:cubicBezTo>
                      <a:cubicBezTo>
                        <a:pt x="200" y="336"/>
                        <a:pt x="368" y="328"/>
                        <a:pt x="384" y="352"/>
                      </a:cubicBezTo>
                      <a:cubicBezTo>
                        <a:pt x="400" y="376"/>
                        <a:pt x="272" y="424"/>
                        <a:pt x="288" y="448"/>
                      </a:cubicBezTo>
                      <a:cubicBezTo>
                        <a:pt x="304" y="472"/>
                        <a:pt x="464" y="472"/>
                        <a:pt x="480" y="496"/>
                      </a:cubicBezTo>
                      <a:cubicBezTo>
                        <a:pt x="496" y="520"/>
                        <a:pt x="376" y="568"/>
                        <a:pt x="384" y="592"/>
                      </a:cubicBezTo>
                      <a:cubicBezTo>
                        <a:pt x="392" y="616"/>
                        <a:pt x="512" y="616"/>
                        <a:pt x="528" y="640"/>
                      </a:cubicBezTo>
                      <a:cubicBezTo>
                        <a:pt x="544" y="664"/>
                        <a:pt x="472" y="704"/>
                        <a:pt x="480" y="736"/>
                      </a:cubicBezTo>
                      <a:cubicBezTo>
                        <a:pt x="488" y="768"/>
                        <a:pt x="560" y="800"/>
                        <a:pt x="576" y="832"/>
                      </a:cubicBezTo>
                      <a:cubicBezTo>
                        <a:pt x="592" y="864"/>
                        <a:pt x="560" y="888"/>
                        <a:pt x="576" y="928"/>
                      </a:cubicBezTo>
                      <a:cubicBezTo>
                        <a:pt x="592" y="968"/>
                        <a:pt x="664" y="1024"/>
                        <a:pt x="672" y="1072"/>
                      </a:cubicBezTo>
                      <a:cubicBezTo>
                        <a:pt x="680" y="1120"/>
                        <a:pt x="616" y="1176"/>
                        <a:pt x="624" y="1216"/>
                      </a:cubicBezTo>
                      <a:cubicBezTo>
                        <a:pt x="632" y="1256"/>
                        <a:pt x="712" y="1272"/>
                        <a:pt x="720" y="1312"/>
                      </a:cubicBezTo>
                      <a:cubicBezTo>
                        <a:pt x="728" y="1352"/>
                        <a:pt x="672" y="1408"/>
                        <a:pt x="672" y="1456"/>
                      </a:cubicBezTo>
                      <a:cubicBezTo>
                        <a:pt x="672" y="1504"/>
                        <a:pt x="720" y="1560"/>
                        <a:pt x="720" y="1600"/>
                      </a:cubicBezTo>
                      <a:cubicBezTo>
                        <a:pt x="720" y="1640"/>
                        <a:pt x="664" y="1656"/>
                        <a:pt x="672" y="1696"/>
                      </a:cubicBezTo>
                      <a:cubicBezTo>
                        <a:pt x="680" y="1736"/>
                        <a:pt x="760" y="1792"/>
                        <a:pt x="768" y="1840"/>
                      </a:cubicBezTo>
                      <a:cubicBezTo>
                        <a:pt x="776" y="1888"/>
                        <a:pt x="720" y="1928"/>
                        <a:pt x="720" y="1984"/>
                      </a:cubicBezTo>
                      <a:cubicBezTo>
                        <a:pt x="720" y="2040"/>
                        <a:pt x="768" y="2136"/>
                        <a:pt x="768" y="2176"/>
                      </a:cubicBezTo>
                      <a:cubicBezTo>
                        <a:pt x="768" y="2216"/>
                        <a:pt x="720" y="2192"/>
                        <a:pt x="720" y="2224"/>
                      </a:cubicBezTo>
                      <a:cubicBezTo>
                        <a:pt x="720" y="2256"/>
                        <a:pt x="744" y="2312"/>
                        <a:pt x="768" y="2368"/>
                      </a:cubicBezTo>
                    </a:path>
                  </a:pathLst>
                </a:cu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  <p:grpSp>
          <p:nvGrpSpPr>
            <p:cNvPr id="74850" name="Group 120"/>
            <p:cNvGrpSpPr>
              <a:grpSpLocks/>
            </p:cNvGrpSpPr>
            <p:nvPr/>
          </p:nvGrpSpPr>
          <p:grpSpPr bwMode="auto">
            <a:xfrm>
              <a:off x="1476" y="449"/>
              <a:ext cx="4038" cy="2966"/>
              <a:chOff x="210" y="337"/>
              <a:chExt cx="5198" cy="3818"/>
            </a:xfrm>
          </p:grpSpPr>
          <p:sp>
            <p:nvSpPr>
              <p:cNvPr id="74873" name="Freeform 121"/>
              <p:cNvSpPr>
                <a:spLocks/>
              </p:cNvSpPr>
              <p:nvPr/>
            </p:nvSpPr>
            <p:spPr bwMode="hidden">
              <a:xfrm flipH="1">
                <a:off x="1934" y="2382"/>
                <a:ext cx="485" cy="1479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4874" name="Arc 122"/>
              <p:cNvSpPr>
                <a:spLocks/>
              </p:cNvSpPr>
              <p:nvPr/>
            </p:nvSpPr>
            <p:spPr bwMode="hidden">
              <a:xfrm flipH="1">
                <a:off x="1054" y="1851"/>
                <a:ext cx="2122" cy="2304"/>
              </a:xfrm>
              <a:custGeom>
                <a:avLst/>
                <a:gdLst>
                  <a:gd name="G0" fmla="+- 0 0 0"/>
                  <a:gd name="G1" fmla="+- 20897 0 0"/>
                  <a:gd name="G2" fmla="+- 21600 0 0"/>
                  <a:gd name="T0" fmla="*/ 5467 w 21600"/>
                  <a:gd name="T1" fmla="*/ 0 h 21602"/>
                  <a:gd name="T2" fmla="*/ 21589 w 21600"/>
                  <a:gd name="T3" fmla="*/ 21602 h 21602"/>
                  <a:gd name="T4" fmla="*/ 0 w 21600"/>
                  <a:gd name="T5" fmla="*/ 20897 h 2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4875" name="Arc 123"/>
              <p:cNvSpPr>
                <a:spLocks/>
              </p:cNvSpPr>
              <p:nvPr/>
            </p:nvSpPr>
            <p:spPr bwMode="hidden">
              <a:xfrm flipH="1">
                <a:off x="1266" y="1480"/>
                <a:ext cx="1244" cy="2379"/>
              </a:xfrm>
              <a:custGeom>
                <a:avLst/>
                <a:gdLst>
                  <a:gd name="G0" fmla="+- 7340 0 0"/>
                  <a:gd name="G1" fmla="+- 21600 0 0"/>
                  <a:gd name="G2" fmla="+- 21600 0 0"/>
                  <a:gd name="T0" fmla="*/ 0 w 28940"/>
                  <a:gd name="T1" fmla="*/ 1285 h 22305"/>
                  <a:gd name="T2" fmla="*/ 28929 w 28940"/>
                  <a:gd name="T3" fmla="*/ 22305 h 22305"/>
                  <a:gd name="T4" fmla="*/ 7340 w 2894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4876" name="Arc 124"/>
              <p:cNvSpPr>
                <a:spLocks/>
              </p:cNvSpPr>
              <p:nvPr/>
            </p:nvSpPr>
            <p:spPr bwMode="hidden">
              <a:xfrm flipH="1">
                <a:off x="210" y="1168"/>
                <a:ext cx="2376" cy="2379"/>
              </a:xfrm>
              <a:custGeom>
                <a:avLst/>
                <a:gdLst>
                  <a:gd name="G0" fmla="+- 12855 0 0"/>
                  <a:gd name="G1" fmla="+- 21600 0 0"/>
                  <a:gd name="G2" fmla="+- 21600 0 0"/>
                  <a:gd name="T0" fmla="*/ 0 w 34455"/>
                  <a:gd name="T1" fmla="*/ 4241 h 22305"/>
                  <a:gd name="T2" fmla="*/ 34444 w 34455"/>
                  <a:gd name="T3" fmla="*/ 22305 h 22305"/>
                  <a:gd name="T4" fmla="*/ 12855 w 34455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4877" name="Arc 125"/>
              <p:cNvSpPr>
                <a:spLocks/>
              </p:cNvSpPr>
              <p:nvPr/>
            </p:nvSpPr>
            <p:spPr bwMode="hidden">
              <a:xfrm>
                <a:off x="2840" y="1503"/>
                <a:ext cx="381" cy="2379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4878" name="Arc 126"/>
              <p:cNvSpPr>
                <a:spLocks/>
              </p:cNvSpPr>
              <p:nvPr/>
            </p:nvSpPr>
            <p:spPr bwMode="hidden">
              <a:xfrm>
                <a:off x="2940" y="1492"/>
                <a:ext cx="1004" cy="2379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4879" name="Freeform 127"/>
              <p:cNvSpPr>
                <a:spLocks/>
              </p:cNvSpPr>
              <p:nvPr/>
            </p:nvSpPr>
            <p:spPr bwMode="hidden">
              <a:xfrm>
                <a:off x="3301" y="2635"/>
                <a:ext cx="485" cy="1479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4880" name="Freeform 128"/>
              <p:cNvSpPr>
                <a:spLocks/>
              </p:cNvSpPr>
              <p:nvPr/>
            </p:nvSpPr>
            <p:spPr bwMode="hidden">
              <a:xfrm rot="19660755" flipV="1">
                <a:off x="2546" y="2150"/>
                <a:ext cx="442" cy="837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4881" name="Freeform 129"/>
              <p:cNvSpPr>
                <a:spLocks/>
              </p:cNvSpPr>
              <p:nvPr/>
            </p:nvSpPr>
            <p:spPr bwMode="hidden">
              <a:xfrm flipH="1">
                <a:off x="489" y="2504"/>
                <a:ext cx="1085" cy="1524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4882" name="Freeform 130"/>
              <p:cNvSpPr>
                <a:spLocks/>
              </p:cNvSpPr>
              <p:nvPr/>
            </p:nvSpPr>
            <p:spPr bwMode="hidden">
              <a:xfrm flipH="1">
                <a:off x="1000" y="893"/>
                <a:ext cx="696" cy="1524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4883" name="Freeform 131"/>
              <p:cNvSpPr>
                <a:spLocks/>
              </p:cNvSpPr>
              <p:nvPr/>
            </p:nvSpPr>
            <p:spPr bwMode="hidden">
              <a:xfrm>
                <a:off x="4401" y="2280"/>
                <a:ext cx="1007" cy="1601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4884" name="Freeform 132"/>
              <p:cNvSpPr>
                <a:spLocks/>
              </p:cNvSpPr>
              <p:nvPr/>
            </p:nvSpPr>
            <p:spPr bwMode="hidden">
              <a:xfrm>
                <a:off x="3878" y="1470"/>
                <a:ext cx="1518" cy="1067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4885" name="Freeform 133"/>
              <p:cNvSpPr>
                <a:spLocks/>
              </p:cNvSpPr>
              <p:nvPr/>
            </p:nvSpPr>
            <p:spPr bwMode="hidden">
              <a:xfrm>
                <a:off x="3934" y="337"/>
                <a:ext cx="663" cy="1434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4886" name="Freeform 134"/>
              <p:cNvSpPr>
                <a:spLocks/>
              </p:cNvSpPr>
              <p:nvPr/>
            </p:nvSpPr>
            <p:spPr bwMode="hidden">
              <a:xfrm rot="1346631" flipH="1">
                <a:off x="1702" y="1506"/>
                <a:ext cx="442" cy="837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sp>
        <p:nvSpPr>
          <p:cNvPr id="74887" name="Rectangle 135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7213"/>
            <a:ext cx="7772400" cy="16271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74888" name="Rectangle 13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74889" name="Rectangle 13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4890" name="Rectangle 13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4891" name="Rectangle 13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62DD0EE8-8D0D-401C-85CD-CC17AC1231A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7161EF-34E9-46CD-97FE-C137BFA1DE8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F8CD2B-9B2C-4C49-915E-6B43F045F4E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E5D1DB-1C86-464C-9539-ADCE64EDCDC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DEBD5F-E6F4-405E-A4EA-2D38033D123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BC0972-1F7B-4E2C-9066-48A897FFA1B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81A321-7FFA-4529-8929-D1FE924C388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CD6EB7-7D35-4AEE-936A-2FB1A16C894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993097-2B1E-49E6-8380-6FC2A991B98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6C13ED-7050-4677-9EAF-6D93AFDF9B6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03AFA7-FFC3-4142-B57B-8BC02D06CD8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301625"/>
            <a:ext cx="1943100" cy="57943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301625"/>
            <a:ext cx="5676900" cy="57943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D51BAA-7B69-4CF3-AAC0-BFDACD432A5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4DBFBF0E-5510-4166-81CD-A90654BE96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510375-19EC-423C-BA1D-2B476F6875C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6DC336E5-932C-46BA-9C81-2E16301B629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9A085CE6-3314-4853-A56D-83440DBEB5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15AB7-5396-434C-8A46-A94175A5038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EE810-9257-40EC-B356-56E220957B2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9F8CD2B-9B2C-4C49-915E-6B43F045F4E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10375-19EC-423C-BA1D-2B476F6875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E9A5BD49-B4E9-40F7-B648-79272AB29DD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5F4D9C8B-64E8-4A06-BA78-05873186A9B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4F56E-576B-46FA-A65A-97836AD2CC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7B5AC-9B48-4716-8975-B89148B3D4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A5BD49-B4E9-40F7-B648-79272AB29DD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03.08.2014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4D9C8B-64E8-4A06-BA78-05873186A9B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4F56E-576B-46FA-A65A-97836AD2CC7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77B5AC-9B48-4716-8975-B89148B3D4F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3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27652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/>
                <a:ahLst/>
                <a:cxnLst>
                  <a:cxn ang="0">
                    <a:pos x="950" y="85"/>
                  </a:cxn>
                  <a:cxn ang="0">
                    <a:pos x="628" y="438"/>
                  </a:cxn>
                  <a:cxn ang="0">
                    <a:pos x="66" y="471"/>
                  </a:cxn>
                  <a:cxn ang="0">
                    <a:pos x="0" y="627"/>
                  </a:cxn>
                  <a:cxn ang="0">
                    <a:pos x="372" y="1026"/>
                  </a:cxn>
                  <a:cxn ang="0">
                    <a:pos x="611" y="902"/>
                  </a:cxn>
                  <a:cxn ang="0">
                    <a:pos x="992" y="1085"/>
                  </a:cxn>
                  <a:cxn ang="0">
                    <a:pos x="1116" y="1339"/>
                  </a:cxn>
                  <a:cxn ang="0">
                    <a:pos x="1083" y="1450"/>
                  </a:cxn>
                  <a:cxn ang="0">
                    <a:pos x="1124" y="1659"/>
                  </a:cxn>
                  <a:cxn ang="0">
                    <a:pos x="1149" y="1999"/>
                  </a:cxn>
                  <a:cxn ang="0">
                    <a:pos x="1463" y="2110"/>
                  </a:cxn>
                  <a:cxn ang="0">
                    <a:pos x="1686" y="2025"/>
                  </a:cxn>
                  <a:cxn ang="0">
                    <a:pos x="1603" y="1777"/>
                  </a:cxn>
                  <a:cxn ang="0">
                    <a:pos x="1991" y="1555"/>
                  </a:cxn>
                  <a:cxn ang="0">
                    <a:pos x="2281" y="1542"/>
                  </a:cxn>
                  <a:cxn ang="0">
                    <a:pos x="2446" y="1359"/>
                  </a:cxn>
                  <a:cxn ang="0">
                    <a:pos x="2361" y="1001"/>
                  </a:cxn>
                  <a:cxn ang="0">
                    <a:pos x="2606" y="893"/>
                  </a:cxn>
                  <a:cxn ang="0">
                    <a:pos x="2815" y="454"/>
                  </a:cxn>
                  <a:cxn ang="0">
                    <a:pos x="2518" y="0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53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/>
                <a:ahLst/>
                <a:cxnLst>
                  <a:cxn ang="0">
                    <a:pos x="1423" y="65"/>
                  </a:cxn>
                  <a:cxn ang="0">
                    <a:pos x="1148" y="262"/>
                  </a:cxn>
                  <a:cxn ang="0">
                    <a:pos x="934" y="216"/>
                  </a:cxn>
                  <a:cxn ang="0">
                    <a:pos x="529" y="314"/>
                  </a:cxn>
                  <a:cxn ang="0">
                    <a:pos x="174" y="327"/>
                  </a:cxn>
                  <a:cxn ang="0">
                    <a:pos x="0" y="628"/>
                  </a:cxn>
                  <a:cxn ang="0">
                    <a:pos x="91" y="726"/>
                  </a:cxn>
                  <a:cxn ang="0">
                    <a:pos x="231" y="654"/>
                  </a:cxn>
                  <a:cxn ang="0">
                    <a:pos x="430" y="687"/>
                  </a:cxn>
                  <a:cxn ang="0">
                    <a:pos x="504" y="850"/>
                  </a:cxn>
                  <a:cxn ang="0">
                    <a:pos x="347" y="1020"/>
                  </a:cxn>
                  <a:cxn ang="0">
                    <a:pos x="529" y="1144"/>
                  </a:cxn>
                  <a:cxn ang="0">
                    <a:pos x="727" y="1105"/>
                  </a:cxn>
                  <a:cxn ang="0">
                    <a:pos x="901" y="1216"/>
                  </a:cxn>
                  <a:cxn ang="0">
                    <a:pos x="1256" y="1229"/>
                  </a:cxn>
                  <a:cxn ang="0">
                    <a:pos x="1611" y="1425"/>
                  </a:cxn>
                  <a:cxn ang="0">
                    <a:pos x="1694" y="1673"/>
                  </a:cxn>
                  <a:cxn ang="0">
                    <a:pos x="1619" y="2118"/>
                  </a:cxn>
                  <a:cxn ang="0">
                    <a:pos x="1694" y="2268"/>
                  </a:cxn>
                  <a:cxn ang="0">
                    <a:pos x="2132" y="2242"/>
                  </a:cxn>
                  <a:cxn ang="0">
                    <a:pos x="2289" y="2366"/>
                  </a:cxn>
                  <a:cxn ang="0">
                    <a:pos x="2594" y="2046"/>
                  </a:cxn>
                  <a:cxn ang="0">
                    <a:pos x="2537" y="1817"/>
                  </a:cxn>
                  <a:cxn ang="0">
                    <a:pos x="2818" y="1673"/>
                  </a:cxn>
                  <a:cxn ang="0">
                    <a:pos x="3016" y="1719"/>
                  </a:cxn>
                  <a:cxn ang="0">
                    <a:pos x="3280" y="1615"/>
                  </a:cxn>
                  <a:cxn ang="0">
                    <a:pos x="3405" y="1174"/>
                  </a:cxn>
                  <a:cxn ang="0">
                    <a:pos x="3643" y="922"/>
                  </a:cxn>
                  <a:cxn ang="0">
                    <a:pos x="3966" y="896"/>
                  </a:cxn>
                  <a:cxn ang="0">
                    <a:pos x="3908" y="733"/>
                  </a:cxn>
                  <a:cxn ang="0">
                    <a:pos x="3669" y="563"/>
                  </a:cxn>
                  <a:cxn ang="0">
                    <a:pos x="3817" y="210"/>
                  </a:cxn>
                  <a:cxn ang="0">
                    <a:pos x="3590" y="0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54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133" y="328"/>
                  </a:cxn>
                  <a:cxn ang="0">
                    <a:pos x="0" y="666"/>
                  </a:cxn>
                  <a:cxn ang="0">
                    <a:pos x="83" y="1221"/>
                  </a:cxn>
                  <a:cxn ang="0">
                    <a:pos x="413" y="1515"/>
                  </a:cxn>
                  <a:cxn ang="0">
                    <a:pos x="881" y="1700"/>
                  </a:cxn>
                  <a:cxn ang="0">
                    <a:pos x="1440" y="1651"/>
                  </a:cxn>
                  <a:cxn ang="0">
                    <a:pos x="1755" y="1940"/>
                  </a:cxn>
                  <a:cxn ang="0">
                    <a:pos x="1653" y="2126"/>
                  </a:cxn>
                  <a:cxn ang="0">
                    <a:pos x="1136" y="2142"/>
                  </a:cxn>
                  <a:cxn ang="0">
                    <a:pos x="911" y="2021"/>
                  </a:cxn>
                  <a:cxn ang="0">
                    <a:pos x="739" y="2142"/>
                  </a:cxn>
                  <a:cxn ang="0">
                    <a:pos x="954" y="2524"/>
                  </a:cxn>
                  <a:cxn ang="0">
                    <a:pos x="973" y="2905"/>
                  </a:cxn>
                  <a:cxn ang="0">
                    <a:pos x="1511" y="3107"/>
                  </a:cxn>
                  <a:cxn ang="0">
                    <a:pos x="1644" y="2922"/>
                  </a:cxn>
                  <a:cxn ang="0">
                    <a:pos x="2077" y="2797"/>
                  </a:cxn>
                  <a:cxn ang="0">
                    <a:pos x="2610" y="2962"/>
                  </a:cxn>
                  <a:cxn ang="0">
                    <a:pos x="3222" y="2812"/>
                  </a:cxn>
                  <a:cxn ang="0">
                    <a:pos x="3443" y="2922"/>
                  </a:cxn>
                  <a:cxn ang="0">
                    <a:pos x="3861" y="2648"/>
                  </a:cxn>
                  <a:cxn ang="0">
                    <a:pos x="4125" y="2311"/>
                  </a:cxn>
                  <a:cxn ang="0">
                    <a:pos x="4369" y="2318"/>
                  </a:cxn>
                  <a:cxn ang="0">
                    <a:pos x="4554" y="2445"/>
                  </a:cxn>
                  <a:cxn ang="0">
                    <a:pos x="5015" y="2142"/>
                  </a:cxn>
                  <a:cxn ang="0">
                    <a:pos x="5404" y="2185"/>
                  </a:cxn>
                  <a:cxn ang="0">
                    <a:pos x="5732" y="2069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55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/>
                <a:ahLst/>
                <a:cxnLst>
                  <a:cxn ang="0">
                    <a:pos x="240" y="0"/>
                  </a:cxn>
                  <a:cxn ang="0">
                    <a:pos x="0" y="336"/>
                  </a:cxn>
                  <a:cxn ang="0">
                    <a:pos x="82" y="821"/>
                  </a:cxn>
                  <a:cxn ang="0">
                    <a:pos x="243" y="873"/>
                  </a:cxn>
                  <a:cxn ang="0">
                    <a:pos x="473" y="1087"/>
                  </a:cxn>
                  <a:cxn ang="0">
                    <a:pos x="557" y="1441"/>
                  </a:cxn>
                  <a:cxn ang="0">
                    <a:pos x="839" y="1499"/>
                  </a:cxn>
                  <a:cxn ang="0">
                    <a:pos x="1258" y="1349"/>
                  </a:cxn>
                  <a:cxn ang="0">
                    <a:pos x="1307" y="1493"/>
                  </a:cxn>
                  <a:cxn ang="0">
                    <a:pos x="1621" y="1513"/>
                  </a:cxn>
                  <a:cxn ang="0">
                    <a:pos x="1862" y="1865"/>
                  </a:cxn>
                  <a:cxn ang="0">
                    <a:pos x="1668" y="2166"/>
                  </a:cxn>
                  <a:cxn ang="0">
                    <a:pos x="1308" y="2217"/>
                  </a:cxn>
                  <a:cxn ang="0">
                    <a:pos x="992" y="2172"/>
                  </a:cxn>
                  <a:cxn ang="0">
                    <a:pos x="903" y="2244"/>
                  </a:cxn>
                  <a:cxn ang="0">
                    <a:pos x="1008" y="2415"/>
                  </a:cxn>
                  <a:cxn ang="0">
                    <a:pos x="992" y="2538"/>
                  </a:cxn>
                  <a:cxn ang="0">
                    <a:pos x="1137" y="2760"/>
                  </a:cxn>
                  <a:cxn ang="0">
                    <a:pos x="1661" y="2623"/>
                  </a:cxn>
                  <a:cxn ang="0">
                    <a:pos x="1725" y="2492"/>
                  </a:cxn>
                  <a:cxn ang="0">
                    <a:pos x="1895" y="2551"/>
                  </a:cxn>
                  <a:cxn ang="0">
                    <a:pos x="2338" y="2448"/>
                  </a:cxn>
                  <a:cxn ang="0">
                    <a:pos x="2443" y="2714"/>
                  </a:cxn>
                  <a:cxn ang="0">
                    <a:pos x="2870" y="2541"/>
                  </a:cxn>
                  <a:cxn ang="0">
                    <a:pos x="3264" y="2591"/>
                  </a:cxn>
                  <a:cxn ang="0">
                    <a:pos x="3522" y="2427"/>
                  </a:cxn>
                  <a:cxn ang="0">
                    <a:pos x="3594" y="2081"/>
                  </a:cxn>
                  <a:cxn ang="0">
                    <a:pos x="4013" y="2087"/>
                  </a:cxn>
                  <a:cxn ang="0">
                    <a:pos x="4070" y="1924"/>
                  </a:cxn>
                  <a:cxn ang="0">
                    <a:pos x="4239" y="1931"/>
                  </a:cxn>
                  <a:cxn ang="0">
                    <a:pos x="4465" y="2094"/>
                  </a:cxn>
                  <a:cxn ang="0">
                    <a:pos x="4836" y="1814"/>
                  </a:cxn>
                  <a:cxn ang="0">
                    <a:pos x="5225" y="1785"/>
                  </a:cxn>
                  <a:cxn ang="0">
                    <a:pos x="5367" y="1571"/>
                  </a:cxn>
                  <a:cxn ang="0">
                    <a:pos x="5512" y="1585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56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/>
                <a:ahLst/>
                <a:cxnLst>
                  <a:cxn ang="0">
                    <a:pos x="139" y="0"/>
                  </a:cxn>
                  <a:cxn ang="0">
                    <a:pos x="210" y="233"/>
                  </a:cxn>
                  <a:cxn ang="0">
                    <a:pos x="159" y="643"/>
                  </a:cxn>
                  <a:cxn ang="0">
                    <a:pos x="454" y="771"/>
                  </a:cxn>
                  <a:cxn ang="0">
                    <a:pos x="605" y="1046"/>
                  </a:cxn>
                  <a:cxn ang="0">
                    <a:pos x="790" y="1189"/>
                  </a:cxn>
                  <a:cxn ang="0">
                    <a:pos x="540" y="1111"/>
                  </a:cxn>
                  <a:cxn ang="0">
                    <a:pos x="363" y="883"/>
                  </a:cxn>
                  <a:cxn ang="0">
                    <a:pos x="139" y="852"/>
                  </a:cxn>
                  <a:cxn ang="0">
                    <a:pos x="0" y="499"/>
                  </a:cxn>
                  <a:cxn ang="0">
                    <a:pos x="48" y="209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57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8" y="328"/>
                  </a:cxn>
                  <a:cxn ang="0">
                    <a:pos x="9" y="659"/>
                  </a:cxn>
                  <a:cxn ang="0">
                    <a:pos x="40" y="763"/>
                  </a:cxn>
                  <a:cxn ang="0">
                    <a:pos x="234" y="739"/>
                  </a:cxn>
                  <a:cxn ang="0">
                    <a:pos x="344" y="1055"/>
                  </a:cxn>
                  <a:cxn ang="0">
                    <a:pos x="579" y="1117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58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/>
                <a:ahLst/>
                <a:cxnLst>
                  <a:cxn ang="0">
                    <a:pos x="1118" y="0"/>
                  </a:cxn>
                  <a:cxn ang="0">
                    <a:pos x="1179" y="225"/>
                  </a:cxn>
                  <a:cxn ang="0">
                    <a:pos x="1393" y="339"/>
                  </a:cxn>
                  <a:cxn ang="0">
                    <a:pos x="1404" y="548"/>
                  </a:cxn>
                  <a:cxn ang="0">
                    <a:pos x="1342" y="732"/>
                  </a:cxn>
                  <a:cxn ang="0">
                    <a:pos x="1434" y="925"/>
                  </a:cxn>
                  <a:cxn ang="0">
                    <a:pos x="1455" y="1109"/>
                  </a:cxn>
                  <a:cxn ang="0">
                    <a:pos x="1311" y="1142"/>
                  </a:cxn>
                  <a:cxn ang="0">
                    <a:pos x="926" y="1384"/>
                  </a:cxn>
                  <a:cxn ang="0">
                    <a:pos x="975" y="1456"/>
                  </a:cxn>
                  <a:cxn ang="0">
                    <a:pos x="956" y="1624"/>
                  </a:cxn>
                  <a:cxn ang="0">
                    <a:pos x="782" y="1817"/>
                  </a:cxn>
                  <a:cxn ang="0">
                    <a:pos x="539" y="1978"/>
                  </a:cxn>
                  <a:cxn ang="0">
                    <a:pos x="152" y="2026"/>
                  </a:cxn>
                  <a:cxn ang="0">
                    <a:pos x="19" y="2251"/>
                  </a:cxn>
                  <a:cxn ang="0">
                    <a:pos x="0" y="2396"/>
                  </a:cxn>
                  <a:cxn ang="0">
                    <a:pos x="213" y="2179"/>
                  </a:cxn>
                  <a:cxn ang="0">
                    <a:pos x="629" y="2090"/>
                  </a:cxn>
                  <a:cxn ang="0">
                    <a:pos x="894" y="1906"/>
                  </a:cxn>
                  <a:cxn ang="0">
                    <a:pos x="1230" y="1986"/>
                  </a:cxn>
                  <a:cxn ang="0">
                    <a:pos x="1668" y="1906"/>
                  </a:cxn>
                  <a:cxn ang="0">
                    <a:pos x="1983" y="1745"/>
                  </a:cxn>
                  <a:cxn ang="0">
                    <a:pos x="2014" y="1600"/>
                  </a:cxn>
                  <a:cxn ang="0">
                    <a:pos x="2237" y="1496"/>
                  </a:cxn>
                  <a:cxn ang="0">
                    <a:pos x="2359" y="1552"/>
                  </a:cxn>
                  <a:cxn ang="0">
                    <a:pos x="2471" y="1479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59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/>
                <a:ahLst/>
                <a:cxnLst>
                  <a:cxn ang="0">
                    <a:pos x="620" y="155"/>
                  </a:cxn>
                  <a:cxn ang="0">
                    <a:pos x="421" y="155"/>
                  </a:cxn>
                  <a:cxn ang="0">
                    <a:pos x="205" y="507"/>
                  </a:cxn>
                  <a:cxn ang="0">
                    <a:pos x="0" y="673"/>
                  </a:cxn>
                  <a:cxn ang="0">
                    <a:pos x="487" y="783"/>
                  </a:cxn>
                  <a:cxn ang="0">
                    <a:pos x="425" y="1009"/>
                  </a:cxn>
                  <a:cxn ang="0">
                    <a:pos x="617" y="1086"/>
                  </a:cxn>
                  <a:cxn ang="0">
                    <a:pos x="498" y="1349"/>
                  </a:cxn>
                  <a:cxn ang="0">
                    <a:pos x="961" y="1035"/>
                  </a:cxn>
                  <a:cxn ang="0">
                    <a:pos x="926" y="776"/>
                  </a:cxn>
                  <a:cxn ang="0">
                    <a:pos x="1181" y="749"/>
                  </a:cxn>
                  <a:cxn ang="0">
                    <a:pos x="1399" y="601"/>
                  </a:cxn>
                  <a:cxn ang="0">
                    <a:pos x="1315" y="416"/>
                  </a:cxn>
                  <a:cxn ang="0">
                    <a:pos x="1341" y="196"/>
                  </a:cxn>
                  <a:cxn ang="0">
                    <a:pos x="1171" y="164"/>
                  </a:cxn>
                  <a:cxn ang="0">
                    <a:pos x="928" y="0"/>
                  </a:cxn>
                  <a:cxn ang="0">
                    <a:pos x="620" y="155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60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/>
                <a:ahLst/>
                <a:cxnLst>
                  <a:cxn ang="0">
                    <a:pos x="719" y="183"/>
                  </a:cxn>
                  <a:cxn ang="0">
                    <a:pos x="760" y="33"/>
                  </a:cxn>
                  <a:cxn ang="0">
                    <a:pos x="884" y="0"/>
                  </a:cxn>
                  <a:cxn ang="0">
                    <a:pos x="983" y="78"/>
                  </a:cxn>
                  <a:cxn ang="0">
                    <a:pos x="1082" y="248"/>
                  </a:cxn>
                  <a:cxn ang="0">
                    <a:pos x="1256" y="229"/>
                  </a:cxn>
                  <a:cxn ang="0">
                    <a:pos x="1248" y="359"/>
                  </a:cxn>
                  <a:cxn ang="0">
                    <a:pos x="1016" y="431"/>
                  </a:cxn>
                  <a:cxn ang="0">
                    <a:pos x="879" y="417"/>
                  </a:cxn>
                  <a:cxn ang="0">
                    <a:pos x="719" y="481"/>
                  </a:cxn>
                  <a:cxn ang="0">
                    <a:pos x="591" y="633"/>
                  </a:cxn>
                  <a:cxn ang="0">
                    <a:pos x="423" y="537"/>
                  </a:cxn>
                  <a:cxn ang="0">
                    <a:pos x="256" y="810"/>
                  </a:cxn>
                  <a:cxn ang="0">
                    <a:pos x="66" y="764"/>
                  </a:cxn>
                  <a:cxn ang="0">
                    <a:pos x="0" y="601"/>
                  </a:cxn>
                  <a:cxn ang="0">
                    <a:pos x="157" y="483"/>
                  </a:cxn>
                  <a:cxn ang="0">
                    <a:pos x="248" y="281"/>
                  </a:cxn>
                  <a:cxn ang="0">
                    <a:pos x="438" y="150"/>
                  </a:cxn>
                  <a:cxn ang="0">
                    <a:pos x="719" y="189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61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/>
                <a:ahLst/>
                <a:cxnLst>
                  <a:cxn ang="0">
                    <a:pos x="2838" y="16"/>
                  </a:cxn>
                  <a:cxn ang="0">
                    <a:pos x="2493" y="0"/>
                  </a:cxn>
                  <a:cxn ang="0">
                    <a:pos x="2278" y="81"/>
                  </a:cxn>
                  <a:cxn ang="0">
                    <a:pos x="1936" y="44"/>
                  </a:cxn>
                  <a:cxn ang="0">
                    <a:pos x="1739" y="354"/>
                  </a:cxn>
                  <a:cxn ang="0">
                    <a:pos x="1600" y="212"/>
                  </a:cxn>
                  <a:cxn ang="0">
                    <a:pos x="1352" y="308"/>
                  </a:cxn>
                  <a:cxn ang="0">
                    <a:pos x="1445" y="515"/>
                  </a:cxn>
                  <a:cxn ang="0">
                    <a:pos x="1072" y="412"/>
                  </a:cxn>
                  <a:cxn ang="0">
                    <a:pos x="888" y="540"/>
                  </a:cxn>
                  <a:cxn ang="0">
                    <a:pos x="0" y="660"/>
                  </a:cxn>
                  <a:cxn ang="0">
                    <a:pos x="288" y="788"/>
                  </a:cxn>
                  <a:cxn ang="0">
                    <a:pos x="1040" y="676"/>
                  </a:cxn>
                  <a:cxn ang="0">
                    <a:pos x="1272" y="748"/>
                  </a:cxn>
                  <a:cxn ang="0">
                    <a:pos x="2096" y="691"/>
                  </a:cxn>
                  <a:cxn ang="0">
                    <a:pos x="2320" y="748"/>
                  </a:cxn>
                  <a:cxn ang="0">
                    <a:pos x="2456" y="596"/>
                  </a:cxn>
                  <a:cxn ang="0">
                    <a:pos x="2712" y="716"/>
                  </a:cxn>
                  <a:cxn ang="0">
                    <a:pos x="2716" y="339"/>
                  </a:cxn>
                  <a:cxn ang="0">
                    <a:pos x="2848" y="258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62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313"/>
                  </a:cxn>
                  <a:cxn ang="0">
                    <a:pos x="106" y="634"/>
                  </a:cxn>
                  <a:cxn ang="0">
                    <a:pos x="268" y="854"/>
                  </a:cxn>
                  <a:cxn ang="0">
                    <a:pos x="278" y="577"/>
                  </a:cxn>
                  <a:cxn ang="0">
                    <a:pos x="238" y="400"/>
                  </a:cxn>
                  <a:cxn ang="0">
                    <a:pos x="319" y="240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63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/>
                <a:ahLst/>
                <a:cxnLst>
                  <a:cxn ang="0">
                    <a:pos x="504" y="0"/>
                  </a:cxn>
                  <a:cxn ang="0">
                    <a:pos x="320" y="61"/>
                  </a:cxn>
                  <a:cxn ang="0">
                    <a:pos x="238" y="109"/>
                  </a:cxn>
                  <a:cxn ang="0">
                    <a:pos x="144" y="216"/>
                  </a:cxn>
                  <a:cxn ang="0">
                    <a:pos x="0" y="392"/>
                  </a:cxn>
                  <a:cxn ang="0">
                    <a:pos x="360" y="263"/>
                  </a:cxn>
                  <a:cxn ang="0">
                    <a:pos x="432" y="182"/>
                  </a:cxn>
                  <a:cxn ang="0">
                    <a:pos x="646" y="142"/>
                  </a:cxn>
                  <a:cxn ang="0">
                    <a:pos x="504" y="0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64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336"/>
                  </a:cxn>
                  <a:cxn ang="0">
                    <a:pos x="384" y="384"/>
                  </a:cxn>
                  <a:cxn ang="0">
                    <a:pos x="576" y="720"/>
                  </a:cxn>
                  <a:cxn ang="0">
                    <a:pos x="528" y="960"/>
                  </a:cxn>
                  <a:cxn ang="0">
                    <a:pos x="672" y="1104"/>
                  </a:cxn>
                  <a:cxn ang="0">
                    <a:pos x="576" y="1392"/>
                  </a:cxn>
                  <a:cxn ang="0">
                    <a:pos x="624" y="1632"/>
                  </a:cxn>
                  <a:cxn ang="0">
                    <a:pos x="1488" y="1872"/>
                  </a:cxn>
                  <a:cxn ang="0">
                    <a:pos x="1680" y="1728"/>
                  </a:cxn>
                  <a:cxn ang="0">
                    <a:pos x="2208" y="1728"/>
                  </a:cxn>
                  <a:cxn ang="0">
                    <a:pos x="2304" y="1632"/>
                  </a:cxn>
                  <a:cxn ang="0">
                    <a:pos x="2736" y="1872"/>
                  </a:cxn>
                  <a:cxn ang="0">
                    <a:pos x="2640" y="1920"/>
                  </a:cxn>
                  <a:cxn ang="0">
                    <a:pos x="2304" y="1824"/>
                  </a:cxn>
                  <a:cxn ang="0">
                    <a:pos x="2160" y="1872"/>
                  </a:cxn>
                  <a:cxn ang="0">
                    <a:pos x="1632" y="1920"/>
                  </a:cxn>
                  <a:cxn ang="0">
                    <a:pos x="1440" y="1920"/>
                  </a:cxn>
                  <a:cxn ang="0">
                    <a:pos x="480" y="1824"/>
                  </a:cxn>
                  <a:cxn ang="0">
                    <a:pos x="192" y="1872"/>
                  </a:cxn>
                  <a:cxn ang="0">
                    <a:pos x="96" y="1680"/>
                  </a:cxn>
                  <a:cxn ang="0">
                    <a:pos x="288" y="1440"/>
                  </a:cxn>
                  <a:cxn ang="0">
                    <a:pos x="336" y="1104"/>
                  </a:cxn>
                  <a:cxn ang="0">
                    <a:pos x="144" y="864"/>
                  </a:cxn>
                  <a:cxn ang="0">
                    <a:pos x="240" y="624"/>
                  </a:cxn>
                  <a:cxn ang="0">
                    <a:pos x="48" y="528"/>
                  </a:cxn>
                  <a:cxn ang="0">
                    <a:pos x="0" y="0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4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27666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2" y="388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67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68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6" y="387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69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70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2" y="388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71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2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72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73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74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2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75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2" y="387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76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0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77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6" y="382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78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79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80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6" y="385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81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82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83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5" y="379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84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85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799" y="3683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86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87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5" y="37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88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89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90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91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92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93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94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95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96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97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98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99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00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01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02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03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04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05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06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07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08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09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10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11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12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13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14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15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16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17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18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19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20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21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22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23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24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25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26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27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28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29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8" y="147"/>
                  </a:cxn>
                  <a:cxn ang="0">
                    <a:pos x="64" y="46"/>
                  </a:cxn>
                  <a:cxn ang="0">
                    <a:pos x="94" y="151"/>
                  </a:cxn>
                  <a:cxn ang="0">
                    <a:pos x="129" y="151"/>
                  </a:cxn>
                  <a:cxn ang="0">
                    <a:pos x="180" y="9"/>
                  </a:cxn>
                  <a:cxn ang="0">
                    <a:pos x="148" y="10"/>
                  </a:cxn>
                  <a:cxn ang="0">
                    <a:pos x="112" y="112"/>
                  </a:cxn>
                  <a:cxn ang="0">
                    <a:pos x="79" y="0"/>
                  </a:cxn>
                  <a:cxn ang="0">
                    <a:pos x="48" y="0"/>
                  </a:cxn>
                  <a:cxn ang="0">
                    <a:pos x="0" y="144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30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31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32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33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34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35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36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37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38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39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40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41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42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7" y="2407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43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7" y="241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44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45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3" y="239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46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47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4" y="239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48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49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50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8" y="240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51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52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53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54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55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2" y="242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56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5" y="254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57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4" y="25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58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59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60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61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62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63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64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65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66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67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68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69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70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71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72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73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74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75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76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77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78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79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80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81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82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83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84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85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86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/>
                <a:ahLst/>
                <a:cxnLst>
                  <a:cxn ang="0">
                    <a:pos x="168" y="120"/>
                  </a:cxn>
                  <a:cxn ang="0">
                    <a:pos x="204" y="12"/>
                  </a:cxn>
                  <a:cxn ang="0">
                    <a:pos x="42" y="0"/>
                  </a:cxn>
                  <a:cxn ang="0">
                    <a:pos x="0" y="108"/>
                  </a:cxn>
                  <a:cxn ang="0">
                    <a:pos x="30" y="114"/>
                  </a:cxn>
                  <a:cxn ang="0">
                    <a:pos x="60" y="30"/>
                  </a:cxn>
                  <a:cxn ang="0">
                    <a:pos x="102" y="36"/>
                  </a:cxn>
                  <a:cxn ang="0">
                    <a:pos x="78" y="108"/>
                  </a:cxn>
                  <a:cxn ang="0">
                    <a:pos x="102" y="108"/>
                  </a:cxn>
                  <a:cxn ang="0">
                    <a:pos x="132" y="36"/>
                  </a:cxn>
                  <a:cxn ang="0">
                    <a:pos x="162" y="36"/>
                  </a:cxn>
                  <a:cxn ang="0">
                    <a:pos x="138" y="114"/>
                  </a:cxn>
                  <a:cxn ang="0">
                    <a:pos x="168" y="120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87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/>
                <a:ahLst/>
                <a:cxnLst>
                  <a:cxn ang="0">
                    <a:pos x="66" y="36"/>
                  </a:cxn>
                  <a:cxn ang="0">
                    <a:pos x="66" y="36"/>
                  </a:cxn>
                  <a:cxn ang="0">
                    <a:pos x="18" y="24"/>
                  </a:cxn>
                  <a:cxn ang="0">
                    <a:pos x="0" y="30"/>
                  </a:cxn>
                  <a:cxn ang="0">
                    <a:pos x="36" y="78"/>
                  </a:cxn>
                  <a:cxn ang="0">
                    <a:pos x="48" y="72"/>
                  </a:cxn>
                  <a:cxn ang="0">
                    <a:pos x="24" y="36"/>
                  </a:cxn>
                  <a:cxn ang="0">
                    <a:pos x="24" y="36"/>
                  </a:cxn>
                  <a:cxn ang="0">
                    <a:pos x="72" y="54"/>
                  </a:cxn>
                  <a:cxn ang="0">
                    <a:pos x="90" y="42"/>
                  </a:cxn>
                  <a:cxn ang="0">
                    <a:pos x="54" y="0"/>
                  </a:cxn>
                  <a:cxn ang="0">
                    <a:pos x="42" y="6"/>
                  </a:cxn>
                  <a:cxn ang="0">
                    <a:pos x="66" y="36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88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/>
                <a:ahLst/>
                <a:cxnLst>
                  <a:cxn ang="0">
                    <a:pos x="54" y="89"/>
                  </a:cxn>
                  <a:cxn ang="0">
                    <a:pos x="65" y="83"/>
                  </a:cxn>
                  <a:cxn ang="0">
                    <a:pos x="48" y="35"/>
                  </a:cxn>
                  <a:cxn ang="0">
                    <a:pos x="89" y="65"/>
                  </a:cxn>
                  <a:cxn ang="0">
                    <a:pos x="101" y="59"/>
                  </a:cxn>
                  <a:cxn ang="0">
                    <a:pos x="83" y="0"/>
                  </a:cxn>
                  <a:cxn ang="0">
                    <a:pos x="71" y="12"/>
                  </a:cxn>
                  <a:cxn ang="0">
                    <a:pos x="83" y="41"/>
                  </a:cxn>
                  <a:cxn ang="0">
                    <a:pos x="48" y="23"/>
                  </a:cxn>
                  <a:cxn ang="0">
                    <a:pos x="36" y="29"/>
                  </a:cxn>
                  <a:cxn ang="0">
                    <a:pos x="45" y="68"/>
                  </a:cxn>
                  <a:cxn ang="0">
                    <a:pos x="18" y="41"/>
                  </a:cxn>
                  <a:cxn ang="0">
                    <a:pos x="0" y="53"/>
                  </a:cxn>
                  <a:cxn ang="0">
                    <a:pos x="54" y="89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89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/>
                <a:ahLst/>
                <a:cxnLst>
                  <a:cxn ang="0">
                    <a:pos x="36" y="78"/>
                  </a:cxn>
                  <a:cxn ang="0">
                    <a:pos x="83" y="48"/>
                  </a:cxn>
                  <a:cxn ang="0">
                    <a:pos x="54" y="0"/>
                  </a:cxn>
                  <a:cxn ang="0">
                    <a:pos x="0" y="30"/>
                  </a:cxn>
                  <a:cxn ang="0">
                    <a:pos x="6" y="36"/>
                  </a:cxn>
                  <a:cxn ang="0">
                    <a:pos x="42" y="18"/>
                  </a:cxn>
                  <a:cxn ang="0">
                    <a:pos x="54" y="30"/>
                  </a:cxn>
                  <a:cxn ang="0">
                    <a:pos x="24" y="48"/>
                  </a:cxn>
                  <a:cxn ang="0">
                    <a:pos x="30" y="54"/>
                  </a:cxn>
                  <a:cxn ang="0">
                    <a:pos x="60" y="36"/>
                  </a:cxn>
                  <a:cxn ang="0">
                    <a:pos x="66" y="48"/>
                  </a:cxn>
                  <a:cxn ang="0">
                    <a:pos x="30" y="66"/>
                  </a:cxn>
                  <a:cxn ang="0">
                    <a:pos x="36" y="78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90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/>
                <a:ahLst/>
                <a:cxnLst>
                  <a:cxn ang="0">
                    <a:pos x="90" y="30"/>
                  </a:cxn>
                  <a:cxn ang="0">
                    <a:pos x="66" y="0"/>
                  </a:cxn>
                  <a:cxn ang="0">
                    <a:pos x="0" y="36"/>
                  </a:cxn>
                  <a:cxn ang="0">
                    <a:pos x="24" y="72"/>
                  </a:cxn>
                  <a:cxn ang="0">
                    <a:pos x="36" y="66"/>
                  </a:cxn>
                  <a:cxn ang="0">
                    <a:pos x="18" y="42"/>
                  </a:cxn>
                  <a:cxn ang="0">
                    <a:pos x="36" y="30"/>
                  </a:cxn>
                  <a:cxn ang="0">
                    <a:pos x="54" y="54"/>
                  </a:cxn>
                  <a:cxn ang="0">
                    <a:pos x="60" y="48"/>
                  </a:cxn>
                  <a:cxn ang="0">
                    <a:pos x="48" y="24"/>
                  </a:cxn>
                  <a:cxn ang="0">
                    <a:pos x="60" y="12"/>
                  </a:cxn>
                  <a:cxn ang="0">
                    <a:pos x="78" y="42"/>
                  </a:cxn>
                  <a:cxn ang="0">
                    <a:pos x="90" y="30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91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/>
                <a:ahLst/>
                <a:cxnLst>
                  <a:cxn ang="0">
                    <a:pos x="42" y="60"/>
                  </a:cxn>
                  <a:cxn ang="0">
                    <a:pos x="42" y="60"/>
                  </a:cxn>
                  <a:cxn ang="0">
                    <a:pos x="72" y="12"/>
                  </a:cxn>
                  <a:cxn ang="0">
                    <a:pos x="66" y="0"/>
                  </a:cxn>
                  <a:cxn ang="0">
                    <a:pos x="0" y="42"/>
                  </a:cxn>
                  <a:cxn ang="0">
                    <a:pos x="6" y="54"/>
                  </a:cxn>
                  <a:cxn ang="0">
                    <a:pos x="54" y="24"/>
                  </a:cxn>
                  <a:cxn ang="0">
                    <a:pos x="54" y="24"/>
                  </a:cxn>
                  <a:cxn ang="0">
                    <a:pos x="18" y="72"/>
                  </a:cxn>
                  <a:cxn ang="0">
                    <a:pos x="24" y="84"/>
                  </a:cxn>
                  <a:cxn ang="0">
                    <a:pos x="90" y="42"/>
                  </a:cxn>
                  <a:cxn ang="0">
                    <a:pos x="84" y="30"/>
                  </a:cxn>
                  <a:cxn ang="0">
                    <a:pos x="42" y="60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92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93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/>
                <a:ahLst/>
                <a:cxnLst>
                  <a:cxn ang="0">
                    <a:pos x="18" y="48"/>
                  </a:cxn>
                  <a:cxn ang="0">
                    <a:pos x="18" y="48"/>
                  </a:cxn>
                  <a:cxn ang="0">
                    <a:pos x="30" y="42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18" y="48"/>
                  </a:cxn>
                  <a:cxn ang="0">
                    <a:pos x="18" y="48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94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4" y="0"/>
                  </a:cxn>
                  <a:cxn ang="0">
                    <a:pos x="24" y="0"/>
                  </a:cxn>
                  <a:cxn ang="0">
                    <a:pos x="0" y="36"/>
                  </a:cxn>
                  <a:cxn ang="0">
                    <a:pos x="0" y="66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95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96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97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/>
                <a:ahLst/>
                <a:cxnLst>
                  <a:cxn ang="0">
                    <a:pos x="0" y="102"/>
                  </a:cxn>
                  <a:cxn ang="0">
                    <a:pos x="59" y="154"/>
                  </a:cxn>
                  <a:cxn ang="0">
                    <a:pos x="117" y="120"/>
                  </a:cxn>
                  <a:cxn ang="0">
                    <a:pos x="62" y="55"/>
                  </a:cxn>
                  <a:cxn ang="0">
                    <a:pos x="104" y="34"/>
                  </a:cxn>
                  <a:cxn ang="0">
                    <a:pos x="117" y="53"/>
                  </a:cxn>
                  <a:cxn ang="0">
                    <a:pos x="141" y="47"/>
                  </a:cxn>
                  <a:cxn ang="0">
                    <a:pos x="97" y="2"/>
                  </a:cxn>
                  <a:cxn ang="0">
                    <a:pos x="36" y="33"/>
                  </a:cxn>
                  <a:cxn ang="0">
                    <a:pos x="90" y="107"/>
                  </a:cxn>
                  <a:cxn ang="0">
                    <a:pos x="28" y="101"/>
                  </a:cxn>
                  <a:cxn ang="0">
                    <a:pos x="0" y="102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98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/>
                <a:ahLst/>
                <a:cxnLst>
                  <a:cxn ang="0">
                    <a:pos x="0" y="102"/>
                  </a:cxn>
                  <a:cxn ang="0">
                    <a:pos x="59" y="154"/>
                  </a:cxn>
                  <a:cxn ang="0">
                    <a:pos x="117" y="120"/>
                  </a:cxn>
                  <a:cxn ang="0">
                    <a:pos x="62" y="55"/>
                  </a:cxn>
                  <a:cxn ang="0">
                    <a:pos x="104" y="34"/>
                  </a:cxn>
                  <a:cxn ang="0">
                    <a:pos x="117" y="53"/>
                  </a:cxn>
                  <a:cxn ang="0">
                    <a:pos x="141" y="47"/>
                  </a:cxn>
                  <a:cxn ang="0">
                    <a:pos x="97" y="2"/>
                  </a:cxn>
                  <a:cxn ang="0">
                    <a:pos x="36" y="33"/>
                  </a:cxn>
                  <a:cxn ang="0">
                    <a:pos x="90" y="107"/>
                  </a:cxn>
                  <a:cxn ang="0">
                    <a:pos x="28" y="101"/>
                  </a:cxn>
                  <a:cxn ang="0">
                    <a:pos x="0" y="102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99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87" y="582"/>
                  </a:cxn>
                  <a:cxn ang="0">
                    <a:pos x="348" y="1272"/>
                  </a:cxn>
                  <a:cxn ang="0">
                    <a:pos x="54" y="676"/>
                  </a:cxn>
                  <a:cxn ang="0">
                    <a:pos x="0" y="0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800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27801" name="Rectangle 153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27802" name="Rectangle 15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Arial" charset="0"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27803" name="Rectangle 155"/>
          <p:cNvSpPr>
            <a:spLocks noGrp="1" noChangeArrowheads="1"/>
          </p:cNvSpPr>
          <p:nvPr>
            <p:ph type="dt" sz="quarter" idx="2"/>
          </p:nvPr>
        </p:nvSpPr>
        <p:spPr>
          <a:xfrm>
            <a:off x="304800" y="6248400"/>
            <a:ext cx="2286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27804" name="Rectangle 156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27805" name="Rectangle 15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286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2230DB20-C2B4-4568-99CB-BB0BC8D126F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2F136D-0C3A-4C6C-BE14-4B87A1109E0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523BC5-A803-4697-8A7D-AB61F48B069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CFE987-DF08-401C-8C04-E7362F0D7E0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E641A4-38F6-4EC1-8043-D25E0AC09F5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97D307-126C-49B7-B8C9-5CC302224ED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8C344A-0F62-48EF-9DEF-84BB8418B94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03.08.2014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43B999-7D24-4953-9552-EA6924C7D3F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13929C-8413-4C2C-BB28-0F0D5662587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0D632D-AD64-48E8-9ED0-53343C21AF1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E680D8-E846-4A0B-8CDF-47EB125839E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685800" y="1981200"/>
            <a:ext cx="7772400" cy="16002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6867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FACE9389-5AA7-4E51-B8D8-EAB2CE646A1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FC3855-2616-4E63-961C-1D3186FA020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5CE508-1CB8-4D3D-8309-5A803726B60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A03763-E450-41BA-ABC8-EC93950F3D9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60CD9F-CE3F-472F-9967-64E18A38A7F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6584C3-1147-49C5-8C2F-8480BF6FD54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03.08.2014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7A299C-ADCC-4C33-B55E-24203A085FF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ECC582-39C7-4CA8-B752-9093963820D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7EA3A9-AC25-455A-8B56-924A63D67C7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A4991E-D082-4A89-A6DA-B2C994C1075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5CDBA9-448B-4302-B5D7-BB48442497E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3048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fld id="{2DD540C5-BD0E-44C3-9276-D26D5332DE7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F109AEEB-11FC-4856-9D2F-49536B0B12C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9FD8DF-45CA-4D91-BB50-BC0B04C8412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7D670D-AF49-4061-9ED3-FEC60FF09DD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14B5FD-7EC7-4CA2-8BDB-856BE89C2AC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03.08.2014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1D6722-BF1A-440D-9D26-0F98BC33BAD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2E4F9C-6279-49CA-9D3D-2DD9F4296E0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EBB544-F905-4B27-BE88-7C734F57CE2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0FCA1-4B4C-4E44-B83D-72BDCEA3B97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BC056B-EF62-467D-A714-D7951675E88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872CC2-7C89-4F9E-A814-C680FA56937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1CFE33-F09E-40BF-B50F-B53DB91546A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56323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kumimoji="1" lang="ru-RU">
                <a:latin typeface="Arial" charset="0"/>
              </a:endParaRPr>
            </a:p>
          </p:txBody>
        </p:sp>
        <p:sp>
          <p:nvSpPr>
            <p:cNvPr id="56324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kumimoji="1" lang="ru-RU">
                <a:latin typeface="Arial" charset="0"/>
              </a:endParaRPr>
            </a:p>
          </p:txBody>
        </p:sp>
        <p:sp>
          <p:nvSpPr>
            <p:cNvPr id="56325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kumimoji="1" lang="ru-RU">
                <a:latin typeface="Arial" charset="0"/>
              </a:endParaRPr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4944" y="1"/>
              <a:ext cx="816" cy="3974"/>
              <a:chOff x="4944" y="1"/>
              <a:chExt cx="816" cy="3974"/>
            </a:xfrm>
          </p:grpSpPr>
          <p:grpSp>
            <p:nvGrpSpPr>
              <p:cNvPr id="4" name="Group 7"/>
              <p:cNvGrpSpPr>
                <a:grpSpLocks/>
              </p:cNvGrpSpPr>
              <p:nvPr userDrawn="1"/>
            </p:nvGrpSpPr>
            <p:grpSpPr bwMode="auto">
              <a:xfrm>
                <a:off x="5280" y="1"/>
                <a:ext cx="480" cy="1430"/>
                <a:chOff x="5280" y="1"/>
                <a:chExt cx="480" cy="1430"/>
              </a:xfrm>
            </p:grpSpPr>
            <p:grpSp>
              <p:nvGrpSpPr>
                <p:cNvPr id="5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0"/>
                  <a:ext cx="174" cy="176"/>
                  <a:chOff x="1657" y="323"/>
                  <a:chExt cx="1691" cy="2560"/>
                </a:xfrm>
              </p:grpSpPr>
              <p:grpSp>
                <p:nvGrpSpPr>
                  <p:cNvPr id="6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657" y="323"/>
                    <a:ext cx="1691" cy="2560"/>
                    <a:chOff x="1657" y="323"/>
                    <a:chExt cx="1691" cy="2560"/>
                  </a:xfrm>
                </p:grpSpPr>
                <p:sp>
                  <p:nvSpPr>
                    <p:cNvPr id="56330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17" y="323"/>
                      <a:ext cx="1231" cy="2560"/>
                    </a:xfrm>
                    <a:custGeom>
                      <a:avLst/>
                      <a:gdLst/>
                      <a:ahLst/>
                      <a:cxnLst>
                        <a:cxn ang="0">
                          <a:pos x="337" y="283"/>
                        </a:cxn>
                        <a:cxn ang="0">
                          <a:pos x="415" y="115"/>
                        </a:cxn>
                        <a:cxn ang="0">
                          <a:pos x="583" y="7"/>
                        </a:cxn>
                        <a:cxn ang="0">
                          <a:pos x="895" y="61"/>
                        </a:cxn>
                        <a:cxn ang="0">
                          <a:pos x="1051" y="349"/>
                        </a:cxn>
                        <a:cxn ang="0">
                          <a:pos x="979" y="769"/>
                        </a:cxn>
                        <a:cxn ang="0">
                          <a:pos x="943" y="943"/>
                        </a:cxn>
                        <a:cxn ang="0">
                          <a:pos x="1105" y="1075"/>
                        </a:cxn>
                        <a:cxn ang="0">
                          <a:pos x="1231" y="1525"/>
                        </a:cxn>
                        <a:cxn ang="0">
                          <a:pos x="1123" y="1969"/>
                        </a:cxn>
                        <a:cxn ang="0">
                          <a:pos x="907" y="2077"/>
                        </a:cxn>
                        <a:cxn ang="0">
                          <a:pos x="721" y="2059"/>
                        </a:cxn>
                        <a:cxn ang="0">
                          <a:pos x="655" y="2251"/>
                        </a:cxn>
                        <a:cxn ang="0">
                          <a:pos x="529" y="2527"/>
                        </a:cxn>
                        <a:cxn ang="0">
                          <a:pos x="211" y="2509"/>
                        </a:cxn>
                        <a:cxn ang="0">
                          <a:pos x="31" y="2227"/>
                        </a:cxn>
                        <a:cxn ang="0">
                          <a:pos x="25" y="1969"/>
                        </a:cxn>
                        <a:cxn ang="0">
                          <a:pos x="145" y="1651"/>
                        </a:cxn>
                        <a:cxn ang="0">
                          <a:pos x="259" y="1513"/>
                        </a:cxn>
                        <a:cxn ang="0">
                          <a:pos x="217" y="1729"/>
                        </a:cxn>
                        <a:cxn ang="0">
                          <a:pos x="73" y="2023"/>
                        </a:cxn>
                        <a:cxn ang="0">
                          <a:pos x="169" y="2323"/>
                        </a:cxn>
                        <a:cxn ang="0">
                          <a:pos x="439" y="2431"/>
                        </a:cxn>
                        <a:cxn ang="0">
                          <a:pos x="595" y="2227"/>
                        </a:cxn>
                        <a:cxn ang="0">
                          <a:pos x="577" y="1807"/>
                        </a:cxn>
                        <a:cxn ang="0">
                          <a:pos x="493" y="1531"/>
                        </a:cxn>
                        <a:cxn ang="0">
                          <a:pos x="535" y="1459"/>
                        </a:cxn>
                        <a:cxn ang="0">
                          <a:pos x="625" y="1633"/>
                        </a:cxn>
                        <a:cxn ang="0">
                          <a:pos x="721" y="1933"/>
                        </a:cxn>
                        <a:cxn ang="0">
                          <a:pos x="967" y="1963"/>
                        </a:cxn>
                        <a:cxn ang="0">
                          <a:pos x="1135" y="1687"/>
                        </a:cxn>
                        <a:cxn ang="0">
                          <a:pos x="1117" y="1273"/>
                        </a:cxn>
                        <a:cxn ang="0">
                          <a:pos x="883" y="1057"/>
                        </a:cxn>
                        <a:cxn ang="0">
                          <a:pos x="679" y="1129"/>
                        </a:cxn>
                        <a:cxn ang="0">
                          <a:pos x="577" y="1117"/>
                        </a:cxn>
                        <a:cxn ang="0">
                          <a:pos x="619" y="1033"/>
                        </a:cxn>
                        <a:cxn ang="0">
                          <a:pos x="811" y="937"/>
                        </a:cxn>
                        <a:cxn ang="0">
                          <a:pos x="949" y="613"/>
                        </a:cxn>
                        <a:cxn ang="0">
                          <a:pos x="883" y="175"/>
                        </a:cxn>
                        <a:cxn ang="0">
                          <a:pos x="619" y="103"/>
                        </a:cxn>
                        <a:cxn ang="0">
                          <a:pos x="391" y="355"/>
                        </a:cxn>
                        <a:cxn ang="0">
                          <a:pos x="403" y="763"/>
                        </a:cxn>
                        <a:cxn ang="0">
                          <a:pos x="343" y="949"/>
                        </a:cxn>
                        <a:cxn ang="0">
                          <a:pos x="289" y="685"/>
                        </a:cxn>
                        <a:cxn ang="0">
                          <a:pos x="307" y="367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56331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657" y="376"/>
                      <a:ext cx="865" cy="2071"/>
                    </a:xfrm>
                    <a:custGeom>
                      <a:avLst/>
                      <a:gdLst/>
                      <a:ahLst/>
                      <a:cxnLst>
                        <a:cxn ang="0">
                          <a:pos x="785" y="530"/>
                        </a:cxn>
                        <a:cxn ang="0">
                          <a:pos x="797" y="350"/>
                        </a:cxn>
                        <a:cxn ang="0">
                          <a:pos x="863" y="206"/>
                        </a:cxn>
                        <a:cxn ang="0">
                          <a:pos x="809" y="218"/>
                        </a:cxn>
                        <a:cxn ang="0">
                          <a:pos x="749" y="218"/>
                        </a:cxn>
                        <a:cxn ang="0">
                          <a:pos x="683" y="116"/>
                        </a:cxn>
                        <a:cxn ang="0">
                          <a:pos x="611" y="32"/>
                        </a:cxn>
                        <a:cxn ang="0">
                          <a:pos x="509" y="2"/>
                        </a:cxn>
                        <a:cxn ang="0">
                          <a:pos x="407" y="20"/>
                        </a:cxn>
                        <a:cxn ang="0">
                          <a:pos x="281" y="74"/>
                        </a:cxn>
                        <a:cxn ang="0">
                          <a:pos x="173" y="206"/>
                        </a:cxn>
                        <a:cxn ang="0">
                          <a:pos x="119" y="404"/>
                        </a:cxn>
                        <a:cxn ang="0">
                          <a:pos x="131" y="590"/>
                        </a:cxn>
                        <a:cxn ang="0">
                          <a:pos x="173" y="782"/>
                        </a:cxn>
                        <a:cxn ang="0">
                          <a:pos x="197" y="884"/>
                        </a:cxn>
                        <a:cxn ang="0">
                          <a:pos x="167" y="986"/>
                        </a:cxn>
                        <a:cxn ang="0">
                          <a:pos x="65" y="1124"/>
                        </a:cxn>
                        <a:cxn ang="0">
                          <a:pos x="17" y="1298"/>
                        </a:cxn>
                        <a:cxn ang="0">
                          <a:pos x="5" y="1550"/>
                        </a:cxn>
                        <a:cxn ang="0">
                          <a:pos x="47" y="1748"/>
                        </a:cxn>
                        <a:cxn ang="0">
                          <a:pos x="131" y="1898"/>
                        </a:cxn>
                        <a:cxn ang="0">
                          <a:pos x="299" y="1988"/>
                        </a:cxn>
                        <a:cxn ang="0">
                          <a:pos x="425" y="1982"/>
                        </a:cxn>
                        <a:cxn ang="0">
                          <a:pos x="467" y="1994"/>
                        </a:cxn>
                        <a:cxn ang="0">
                          <a:pos x="497" y="2066"/>
                        </a:cxn>
                        <a:cxn ang="0">
                          <a:pos x="497" y="1964"/>
                        </a:cxn>
                        <a:cxn ang="0">
                          <a:pos x="557" y="1778"/>
                        </a:cxn>
                        <a:cxn ang="0">
                          <a:pos x="617" y="1658"/>
                        </a:cxn>
                        <a:cxn ang="0">
                          <a:pos x="581" y="1700"/>
                        </a:cxn>
                        <a:cxn ang="0">
                          <a:pos x="515" y="1820"/>
                        </a:cxn>
                        <a:cxn ang="0">
                          <a:pos x="407" y="1904"/>
                        </a:cxn>
                        <a:cxn ang="0">
                          <a:pos x="269" y="1898"/>
                        </a:cxn>
                        <a:cxn ang="0">
                          <a:pos x="179" y="1814"/>
                        </a:cxn>
                        <a:cxn ang="0">
                          <a:pos x="113" y="1640"/>
                        </a:cxn>
                        <a:cxn ang="0">
                          <a:pos x="107" y="1394"/>
                        </a:cxn>
                        <a:cxn ang="0">
                          <a:pos x="137" y="1190"/>
                        </a:cxn>
                        <a:cxn ang="0">
                          <a:pos x="203" y="1070"/>
                        </a:cxn>
                        <a:cxn ang="0">
                          <a:pos x="323" y="1022"/>
                        </a:cxn>
                        <a:cxn ang="0">
                          <a:pos x="509" y="1076"/>
                        </a:cxn>
                        <a:cxn ang="0">
                          <a:pos x="611" y="1124"/>
                        </a:cxn>
                        <a:cxn ang="0">
                          <a:pos x="665" y="1100"/>
                        </a:cxn>
                        <a:cxn ang="0">
                          <a:pos x="659" y="1046"/>
                        </a:cxn>
                        <a:cxn ang="0">
                          <a:pos x="611" y="1004"/>
                        </a:cxn>
                        <a:cxn ang="0">
                          <a:pos x="497" y="980"/>
                        </a:cxn>
                        <a:cxn ang="0">
                          <a:pos x="323" y="896"/>
                        </a:cxn>
                        <a:cxn ang="0">
                          <a:pos x="233" y="680"/>
                        </a:cxn>
                        <a:cxn ang="0">
                          <a:pos x="209" y="416"/>
                        </a:cxn>
                        <a:cxn ang="0">
                          <a:pos x="317" y="170"/>
                        </a:cxn>
                        <a:cxn ang="0">
                          <a:pos x="485" y="110"/>
                        </a:cxn>
                        <a:cxn ang="0">
                          <a:pos x="617" y="164"/>
                        </a:cxn>
                        <a:cxn ang="0">
                          <a:pos x="707" y="290"/>
                        </a:cxn>
                        <a:cxn ang="0">
                          <a:pos x="737" y="428"/>
                        </a:cxn>
                        <a:cxn ang="0">
                          <a:pos x="773" y="602"/>
                        </a:cxn>
                        <a:cxn ang="0">
                          <a:pos x="809" y="584"/>
                        </a:cxn>
                        <a:cxn ang="0">
                          <a:pos x="785" y="530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sp>
                <p:nvSpPr>
                  <p:cNvPr id="56332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400" y="1428"/>
                    <a:ext cx="168" cy="246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56333" name="Freeform 13"/>
                  <p:cNvSpPr>
                    <a:spLocks/>
                  </p:cNvSpPr>
                  <p:nvPr/>
                </p:nvSpPr>
                <p:spPr bwMode="auto">
                  <a:xfrm>
                    <a:off x="2595" y="741"/>
                    <a:ext cx="266" cy="521"/>
                  </a:xfrm>
                  <a:custGeom>
                    <a:avLst/>
                    <a:gdLst/>
                    <a:ahLst/>
                    <a:cxnLst>
                      <a:cxn ang="0">
                        <a:pos x="3" y="483"/>
                      </a:cxn>
                      <a:cxn ang="0">
                        <a:pos x="27" y="273"/>
                      </a:cxn>
                      <a:cxn ang="0">
                        <a:pos x="111" y="45"/>
                      </a:cxn>
                      <a:cxn ang="0">
                        <a:pos x="183" y="3"/>
                      </a:cxn>
                      <a:cxn ang="0">
                        <a:pos x="237" y="39"/>
                      </a:cxn>
                      <a:cxn ang="0">
                        <a:pos x="261" y="129"/>
                      </a:cxn>
                      <a:cxn ang="0">
                        <a:pos x="207" y="273"/>
                      </a:cxn>
                      <a:cxn ang="0">
                        <a:pos x="105" y="477"/>
                      </a:cxn>
                      <a:cxn ang="0">
                        <a:pos x="45" y="501"/>
                      </a:cxn>
                      <a:cxn ang="0">
                        <a:pos x="3" y="483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56334" name="Freeform 14"/>
                  <p:cNvSpPr>
                    <a:spLocks/>
                  </p:cNvSpPr>
                  <p:nvPr/>
                </p:nvSpPr>
                <p:spPr bwMode="auto">
                  <a:xfrm>
                    <a:off x="2672" y="1593"/>
                    <a:ext cx="392" cy="340"/>
                  </a:xfrm>
                  <a:custGeom>
                    <a:avLst/>
                    <a:gdLst/>
                    <a:ahLst/>
                    <a:cxnLst>
                      <a:cxn ang="0">
                        <a:pos x="100" y="201"/>
                      </a:cxn>
                      <a:cxn ang="0">
                        <a:pos x="16" y="87"/>
                      </a:cxn>
                      <a:cxn ang="0">
                        <a:pos x="4" y="45"/>
                      </a:cxn>
                      <a:cxn ang="0">
                        <a:pos x="28" y="3"/>
                      </a:cxn>
                      <a:cxn ang="0">
                        <a:pos x="130" y="27"/>
                      </a:cxn>
                      <a:cxn ang="0">
                        <a:pos x="250" y="75"/>
                      </a:cxn>
                      <a:cxn ang="0">
                        <a:pos x="364" y="159"/>
                      </a:cxn>
                      <a:cxn ang="0">
                        <a:pos x="388" y="273"/>
                      </a:cxn>
                      <a:cxn ang="0">
                        <a:pos x="340" y="333"/>
                      </a:cxn>
                      <a:cxn ang="0">
                        <a:pos x="244" y="315"/>
                      </a:cxn>
                      <a:cxn ang="0">
                        <a:pos x="100" y="20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56335" name="Freeform 15"/>
                  <p:cNvSpPr>
                    <a:spLocks/>
                  </p:cNvSpPr>
                  <p:nvPr/>
                </p:nvSpPr>
                <p:spPr bwMode="auto">
                  <a:xfrm>
                    <a:off x="2412" y="1929"/>
                    <a:ext cx="151" cy="558"/>
                  </a:xfrm>
                  <a:custGeom>
                    <a:avLst/>
                    <a:gdLst/>
                    <a:ahLst/>
                    <a:cxnLst>
                      <a:cxn ang="0">
                        <a:pos x="18" y="165"/>
                      </a:cxn>
                      <a:cxn ang="0">
                        <a:pos x="42" y="39"/>
                      </a:cxn>
                      <a:cxn ang="0">
                        <a:pos x="66" y="3"/>
                      </a:cxn>
                      <a:cxn ang="0">
                        <a:pos x="108" y="27"/>
                      </a:cxn>
                      <a:cxn ang="0">
                        <a:pos x="138" y="165"/>
                      </a:cxn>
                      <a:cxn ang="0">
                        <a:pos x="144" y="423"/>
                      </a:cxn>
                      <a:cxn ang="0">
                        <a:pos x="96" y="543"/>
                      </a:cxn>
                      <a:cxn ang="0">
                        <a:pos x="24" y="513"/>
                      </a:cxn>
                      <a:cxn ang="0">
                        <a:pos x="0" y="315"/>
                      </a:cxn>
                      <a:cxn ang="0">
                        <a:pos x="18" y="165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56336" name="Freeform 16"/>
                  <p:cNvSpPr>
                    <a:spLocks/>
                  </p:cNvSpPr>
                  <p:nvPr/>
                </p:nvSpPr>
                <p:spPr bwMode="auto">
                  <a:xfrm>
                    <a:off x="1907" y="1589"/>
                    <a:ext cx="392" cy="253"/>
                  </a:xfrm>
                  <a:custGeom>
                    <a:avLst/>
                    <a:gdLst/>
                    <a:ahLst/>
                    <a:cxnLst>
                      <a:cxn ang="0">
                        <a:pos x="175" y="61"/>
                      </a:cxn>
                      <a:cxn ang="0">
                        <a:pos x="307" y="19"/>
                      </a:cxn>
                      <a:cxn ang="0">
                        <a:pos x="367" y="7"/>
                      </a:cxn>
                      <a:cxn ang="0">
                        <a:pos x="385" y="61"/>
                      </a:cxn>
                      <a:cxn ang="0">
                        <a:pos x="325" y="133"/>
                      </a:cxn>
                      <a:cxn ang="0">
                        <a:pos x="193" y="223"/>
                      </a:cxn>
                      <a:cxn ang="0">
                        <a:pos x="37" y="247"/>
                      </a:cxn>
                      <a:cxn ang="0">
                        <a:pos x="1" y="187"/>
                      </a:cxn>
                      <a:cxn ang="0">
                        <a:pos x="43" y="115"/>
                      </a:cxn>
                      <a:cxn ang="0">
                        <a:pos x="175" y="61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56337" name="Freeform 17"/>
                  <p:cNvSpPr>
                    <a:spLocks/>
                  </p:cNvSpPr>
                  <p:nvPr/>
                </p:nvSpPr>
                <p:spPr bwMode="auto">
                  <a:xfrm>
                    <a:off x="2094" y="930"/>
                    <a:ext cx="238" cy="386"/>
                  </a:xfrm>
                  <a:custGeom>
                    <a:avLst/>
                    <a:gdLst/>
                    <a:ahLst/>
                    <a:cxnLst>
                      <a:cxn ang="0">
                        <a:pos x="78" y="270"/>
                      </a:cxn>
                      <a:cxn ang="0">
                        <a:pos x="24" y="192"/>
                      </a:cxn>
                      <a:cxn ang="0">
                        <a:pos x="0" y="96"/>
                      </a:cxn>
                      <a:cxn ang="0">
                        <a:pos x="24" y="12"/>
                      </a:cxn>
                      <a:cxn ang="0">
                        <a:pos x="120" y="24"/>
                      </a:cxn>
                      <a:cxn ang="0">
                        <a:pos x="180" y="132"/>
                      </a:cxn>
                      <a:cxn ang="0">
                        <a:pos x="234" y="306"/>
                      </a:cxn>
                      <a:cxn ang="0">
                        <a:pos x="204" y="378"/>
                      </a:cxn>
                      <a:cxn ang="0">
                        <a:pos x="168" y="354"/>
                      </a:cxn>
                      <a:cxn ang="0">
                        <a:pos x="78" y="270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pic>
              <p:nvPicPr>
                <p:cNvPr id="56338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6339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6340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6341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6342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6343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6344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6345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  <p:grpSp>
            <p:nvGrpSpPr>
              <p:cNvPr id="7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56347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6348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6349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6350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6351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6352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6353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6354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6355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6356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6357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6358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6359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6360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6361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6362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6363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6364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6365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</p:grpSp>
        <p:sp>
          <p:nvSpPr>
            <p:cNvPr id="56366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/>
              <a:ahLst/>
              <a:cxnLst>
                <a:cxn ang="0">
                  <a:pos x="372" y="154"/>
                </a:cxn>
                <a:cxn ang="0">
                  <a:pos x="378" y="412"/>
                </a:cxn>
                <a:cxn ang="0">
                  <a:pos x="312" y="724"/>
                </a:cxn>
                <a:cxn ang="0">
                  <a:pos x="138" y="928"/>
                </a:cxn>
                <a:cxn ang="0">
                  <a:pos x="0" y="976"/>
                </a:cxn>
                <a:cxn ang="0">
                  <a:pos x="0" y="1222"/>
                </a:cxn>
                <a:cxn ang="0">
                  <a:pos x="750" y="1222"/>
                </a:cxn>
                <a:cxn ang="0">
                  <a:pos x="750" y="178"/>
                </a:cxn>
                <a:cxn ang="0">
                  <a:pos x="372" y="154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367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368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369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/>
              <a:ahLst/>
              <a:cxnLst>
                <a:cxn ang="0">
                  <a:pos x="486" y="3"/>
                </a:cxn>
                <a:cxn ang="0">
                  <a:pos x="402" y="381"/>
                </a:cxn>
                <a:cxn ang="0">
                  <a:pos x="216" y="777"/>
                </a:cxn>
                <a:cxn ang="0">
                  <a:pos x="0" y="1119"/>
                </a:cxn>
                <a:cxn ang="0">
                  <a:pos x="102" y="1101"/>
                </a:cxn>
                <a:cxn ang="0">
                  <a:pos x="282" y="1119"/>
                </a:cxn>
                <a:cxn ang="0">
                  <a:pos x="378" y="1185"/>
                </a:cxn>
                <a:cxn ang="0">
                  <a:pos x="432" y="1269"/>
                </a:cxn>
                <a:cxn ang="0">
                  <a:pos x="444" y="1365"/>
                </a:cxn>
                <a:cxn ang="0">
                  <a:pos x="498" y="1203"/>
                </a:cxn>
                <a:cxn ang="0">
                  <a:pos x="564" y="825"/>
                </a:cxn>
                <a:cxn ang="0">
                  <a:pos x="606" y="363"/>
                </a:cxn>
                <a:cxn ang="0">
                  <a:pos x="486" y="3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370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/>
              <a:ahLst/>
              <a:cxnLst>
                <a:cxn ang="0">
                  <a:pos x="42" y="61"/>
                </a:cxn>
                <a:cxn ang="0">
                  <a:pos x="156" y="517"/>
                </a:cxn>
                <a:cxn ang="0">
                  <a:pos x="288" y="991"/>
                </a:cxn>
                <a:cxn ang="0">
                  <a:pos x="414" y="1435"/>
                </a:cxn>
                <a:cxn ang="0">
                  <a:pos x="576" y="1807"/>
                </a:cxn>
                <a:cxn ang="0">
                  <a:pos x="576" y="3055"/>
                </a:cxn>
                <a:cxn ang="0">
                  <a:pos x="414" y="2557"/>
                </a:cxn>
                <a:cxn ang="0">
                  <a:pos x="252" y="1765"/>
                </a:cxn>
                <a:cxn ang="0">
                  <a:pos x="126" y="961"/>
                </a:cxn>
                <a:cxn ang="0">
                  <a:pos x="12" y="151"/>
                </a:cxn>
                <a:cxn ang="0">
                  <a:pos x="42" y="6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371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/>
              <a:ahLst/>
              <a:cxnLst>
                <a:cxn ang="0">
                  <a:pos x="69" y="63"/>
                </a:cxn>
                <a:cxn ang="0">
                  <a:pos x="207" y="549"/>
                </a:cxn>
                <a:cxn ang="0">
                  <a:pos x="381" y="1101"/>
                </a:cxn>
                <a:cxn ang="0">
                  <a:pos x="573" y="1575"/>
                </a:cxn>
                <a:cxn ang="0">
                  <a:pos x="573" y="1935"/>
                </a:cxn>
                <a:cxn ang="0">
                  <a:pos x="321" y="1449"/>
                </a:cxn>
                <a:cxn ang="0">
                  <a:pos x="147" y="699"/>
                </a:cxn>
                <a:cxn ang="0">
                  <a:pos x="15" y="171"/>
                </a:cxn>
                <a:cxn ang="0">
                  <a:pos x="69" y="63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372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373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374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kumimoji="1" lang="ru-RU">
                <a:latin typeface="Arial" charset="0"/>
              </a:endParaRPr>
            </a:p>
          </p:txBody>
        </p:sp>
        <p:sp>
          <p:nvSpPr>
            <p:cNvPr id="56375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376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G0" fmla="+- 607 0 0"/>
                <a:gd name="G1" fmla="+- 21600 0 607"/>
                <a:gd name="G2" fmla="*/ 607 1 2"/>
                <a:gd name="G3" fmla="+- 21600 0 G2"/>
                <a:gd name="G4" fmla="+/ 607 21600 2"/>
                <a:gd name="G5" fmla="+/ G1 0 2"/>
                <a:gd name="G6" fmla="*/ 21600 21600 607"/>
                <a:gd name="G7" fmla="*/ G6 1 2"/>
                <a:gd name="G8" fmla="+- 21600 0 G7"/>
                <a:gd name="G9" fmla="*/ 21600 1 2"/>
                <a:gd name="G10" fmla="+- 607 0 G9"/>
                <a:gd name="G11" fmla="?: G10 G8 0"/>
                <a:gd name="G12" fmla="?: G10 G7 21600"/>
                <a:gd name="T0" fmla="*/ 21296 w 21600"/>
                <a:gd name="T1" fmla="*/ 10800 h 21600"/>
                <a:gd name="T2" fmla="*/ 10800 w 21600"/>
                <a:gd name="T3" fmla="*/ 21600 h 21600"/>
                <a:gd name="T4" fmla="*/ 304 w 21600"/>
                <a:gd name="T5" fmla="*/ 10800 h 21600"/>
                <a:gd name="T6" fmla="*/ 10800 w 21600"/>
                <a:gd name="T7" fmla="*/ 0 h 21600"/>
                <a:gd name="T8" fmla="*/ 2104 w 21600"/>
                <a:gd name="T9" fmla="*/ 2104 h 21600"/>
                <a:gd name="T10" fmla="*/ 19496 w 21600"/>
                <a:gd name="T11" fmla="*/ 19496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 wrap="none" anchor="ctr"/>
            <a:lstStyle/>
            <a:p>
              <a:pPr algn="ctr"/>
              <a:endParaRPr kumimoji="1" lang="ru-RU">
                <a:latin typeface="Arial" charset="0"/>
              </a:endParaRPr>
            </a:p>
          </p:txBody>
        </p:sp>
      </p:grpSp>
      <p:sp>
        <p:nvSpPr>
          <p:cNvPr id="56377" name="Rectangle 5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370013"/>
            <a:ext cx="6965950" cy="20574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6378" name="Rectangle 5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727200" y="3886200"/>
            <a:ext cx="5640388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56379" name="Rectangle 59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6380" name="Rectangle 60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6381" name="Rectangle 6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C5BF971-FF33-4E2B-A760-BC3B7DA9518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B317D6-5DBB-4F2F-93B0-5439EAC2D79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CD3FAE-AA71-4288-9313-CC2DEFECAD3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03.08.2014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63525" y="1598613"/>
            <a:ext cx="3616325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032250" y="1598613"/>
            <a:ext cx="361791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28B859-5405-4A9C-88ED-F64F3992AE7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3C5138-F5B0-462D-B8EE-0183D5A154B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2F4CAE-7135-4431-A40C-E928C47E53B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BF9379-8473-4A97-ADB5-3E363063563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F21741-E33F-4D25-AF5D-2D0A8D9E1EF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49FDDF-4532-49EC-B663-2B13760CEA9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463DA5-B653-41E1-8EAF-74A7163F71B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827713" y="227013"/>
            <a:ext cx="1868487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19075" y="227013"/>
            <a:ext cx="54562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B1A766-CE34-4B97-816A-CA8D92D80BC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65539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5540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5541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5542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43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5544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5545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5546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5547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5548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49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50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51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52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53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54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55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56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57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58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59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60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61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62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63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5564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5565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5566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67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68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5569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5570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5571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72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5573" name="Rectangle 37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5574" name="Rectangle 3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5575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65576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5577" name="Rectangle 4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8EF2231-D478-487E-BBCA-DDE7FD54BD4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7575F1-A3F9-4F88-A1C4-F2158615380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03.08.2014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93051E-3CF3-4041-B051-835FCFE0567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81CC34-A688-463B-B454-1CD70A2A596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20DF19-C06B-4928-9A4B-B2B14256E74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B307DD-773F-460B-A80B-1FEEDC5F375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17300F-50C6-4915-B50A-144AAE45210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8AE279-76BF-43A4-B154-0A63AB008D2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4E8AF8-D058-4A10-A068-3AFDAB8A90F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CE27C3-74E7-48EA-B75E-0FEFAFBDD08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C2AE90-CC02-4B50-8EFA-517CDABA667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084388" y="296863"/>
            <a:ext cx="6823075" cy="5353050"/>
            <a:chOff x="1313" y="187"/>
            <a:chExt cx="4298" cy="3372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2194" y="601"/>
              <a:ext cx="596" cy="447"/>
              <a:chOff x="0" y="0"/>
              <a:chExt cx="768" cy="576"/>
            </a:xfrm>
          </p:grpSpPr>
          <p:sp>
            <p:nvSpPr>
              <p:cNvPr id="74756" name="Oval 4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4757" name="Oval 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1313" y="187"/>
              <a:ext cx="4298" cy="3372"/>
              <a:chOff x="0" y="0"/>
              <a:chExt cx="5533" cy="4341"/>
            </a:xfrm>
          </p:grpSpPr>
          <p:grpSp>
            <p:nvGrpSpPr>
              <p:cNvPr id="5" name="Group 7"/>
              <p:cNvGrpSpPr>
                <a:grpSpLocks/>
              </p:cNvGrpSpPr>
              <p:nvPr/>
            </p:nvGrpSpPr>
            <p:grpSpPr bwMode="auto">
              <a:xfrm>
                <a:off x="0" y="0"/>
                <a:ext cx="5470" cy="4341"/>
                <a:chOff x="0" y="0"/>
                <a:chExt cx="5470" cy="4341"/>
              </a:xfrm>
            </p:grpSpPr>
            <p:grpSp>
              <p:nvGrpSpPr>
                <p:cNvPr id="6" name="Group 8"/>
                <p:cNvGrpSpPr>
                  <a:grpSpLocks/>
                </p:cNvGrpSpPr>
                <p:nvPr/>
              </p:nvGrpSpPr>
              <p:grpSpPr bwMode="auto">
                <a:xfrm>
                  <a:off x="1339" y="786"/>
                  <a:ext cx="2919" cy="2151"/>
                  <a:chOff x="1265" y="814"/>
                  <a:chExt cx="2919" cy="2151"/>
                </a:xfrm>
              </p:grpSpPr>
              <p:sp>
                <p:nvSpPr>
                  <p:cNvPr id="74761" name="Oval 9"/>
                  <p:cNvSpPr>
                    <a:spLocks noChangeArrowheads="1"/>
                  </p:cNvSpPr>
                  <p:nvPr/>
                </p:nvSpPr>
                <p:spPr bwMode="hidden">
                  <a:xfrm>
                    <a:off x="1265" y="814"/>
                    <a:ext cx="2919" cy="215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2"/>
                      </a:gs>
                      <a:gs pos="100000">
                        <a:schemeClr val="bg1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4762" name="Oval 10"/>
                  <p:cNvSpPr>
                    <a:spLocks noChangeArrowheads="1"/>
                  </p:cNvSpPr>
                  <p:nvPr/>
                </p:nvSpPr>
                <p:spPr bwMode="hidden">
                  <a:xfrm>
                    <a:off x="2380" y="1601"/>
                    <a:ext cx="579" cy="40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bg2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7" name="Group 11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5470" cy="4341"/>
                  <a:chOff x="0" y="0"/>
                  <a:chExt cx="5470" cy="4341"/>
                </a:xfrm>
              </p:grpSpPr>
              <p:grpSp>
                <p:nvGrpSpPr>
                  <p:cNvPr id="8" name="Group 12"/>
                  <p:cNvGrpSpPr>
                    <a:grpSpLocks/>
                  </p:cNvGrpSpPr>
                  <p:nvPr/>
                </p:nvGrpSpPr>
                <p:grpSpPr bwMode="auto">
                  <a:xfrm>
                    <a:off x="3545" y="1502"/>
                    <a:ext cx="1258" cy="2327"/>
                    <a:chOff x="3471" y="1530"/>
                    <a:chExt cx="1258" cy="2327"/>
                  </a:xfrm>
                </p:grpSpPr>
                <p:sp>
                  <p:nvSpPr>
                    <p:cNvPr id="74765" name="Freeform 13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2765" y="2236"/>
                      <a:ext cx="1724" cy="31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766" name="Freeform 14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4021" y="3150"/>
                      <a:ext cx="925" cy="49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9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2938" y="1991"/>
                    <a:ext cx="2463" cy="1332"/>
                    <a:chOff x="2864" y="2019"/>
                    <a:chExt cx="2463" cy="1332"/>
                  </a:xfrm>
                </p:grpSpPr>
                <p:sp>
                  <p:nvSpPr>
                    <p:cNvPr id="74768" name="Freeform 16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2864" y="2019"/>
                      <a:ext cx="1814" cy="34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769" name="Freeform 17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4353" y="2806"/>
                      <a:ext cx="974" cy="545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10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2971" y="1804"/>
                    <a:ext cx="2477" cy="1064"/>
                    <a:chOff x="2897" y="1832"/>
                    <a:chExt cx="2477" cy="1064"/>
                  </a:xfrm>
                </p:grpSpPr>
                <p:sp>
                  <p:nvSpPr>
                    <p:cNvPr id="74771" name="Freeform 19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2897" y="1832"/>
                      <a:ext cx="1736" cy="30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772" name="Freeform 20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4442" y="2420"/>
                      <a:ext cx="932" cy="47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11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2998" y="1608"/>
                    <a:ext cx="2472" cy="927"/>
                    <a:chOff x="2924" y="1636"/>
                    <a:chExt cx="2472" cy="927"/>
                  </a:xfrm>
                </p:grpSpPr>
                <p:sp>
                  <p:nvSpPr>
                    <p:cNvPr id="74774" name="Freeform 22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2924" y="1636"/>
                      <a:ext cx="1677" cy="33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775" name="Freeform 23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4495" y="2037"/>
                      <a:ext cx="901" cy="52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12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3032" y="1386"/>
                    <a:ext cx="2342" cy="657"/>
                    <a:chOff x="2958" y="1414"/>
                    <a:chExt cx="2342" cy="657"/>
                  </a:xfrm>
                </p:grpSpPr>
                <p:sp>
                  <p:nvSpPr>
                    <p:cNvPr id="74777" name="Freeform 25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2958" y="1414"/>
                      <a:ext cx="1545" cy="31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778" name="Freeform 26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4470" y="1582"/>
                      <a:ext cx="830" cy="489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13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3057" y="1241"/>
                    <a:ext cx="2150" cy="343"/>
                    <a:chOff x="2983" y="1269"/>
                    <a:chExt cx="2150" cy="343"/>
                  </a:xfrm>
                </p:grpSpPr>
                <p:sp>
                  <p:nvSpPr>
                    <p:cNvPr id="74780" name="Freeform 28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2983" y="1289"/>
                      <a:ext cx="1404" cy="219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781" name="Freeform 29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4379" y="1269"/>
                      <a:ext cx="754" cy="343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14" name="Group 30"/>
                  <p:cNvGrpSpPr>
                    <a:grpSpLocks/>
                  </p:cNvGrpSpPr>
                  <p:nvPr/>
                </p:nvGrpSpPr>
                <p:grpSpPr bwMode="auto">
                  <a:xfrm>
                    <a:off x="3012" y="889"/>
                    <a:ext cx="1879" cy="427"/>
                    <a:chOff x="2938" y="917"/>
                    <a:chExt cx="1879" cy="427"/>
                  </a:xfrm>
                </p:grpSpPr>
                <p:sp>
                  <p:nvSpPr>
                    <p:cNvPr id="74783" name="Freeform 31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2938" y="1129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784" name="Freeform 32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4155" y="917"/>
                      <a:ext cx="662" cy="338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15" name="Group 33"/>
                  <p:cNvGrpSpPr>
                    <a:grpSpLocks/>
                  </p:cNvGrpSpPr>
                  <p:nvPr/>
                </p:nvGrpSpPr>
                <p:grpSpPr bwMode="auto">
                  <a:xfrm>
                    <a:off x="711" y="1625"/>
                    <a:ext cx="1257" cy="2326"/>
                    <a:chOff x="637" y="1653"/>
                    <a:chExt cx="1257" cy="2326"/>
                  </a:xfrm>
                </p:grpSpPr>
                <p:sp>
                  <p:nvSpPr>
                    <p:cNvPr id="74786" name="Freeform 34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876" y="2359"/>
                      <a:ext cx="1724" cy="31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787" name="Freeform 35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419" y="3272"/>
                      <a:ext cx="925" cy="49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16" name="Group 36"/>
                  <p:cNvGrpSpPr>
                    <a:grpSpLocks/>
                  </p:cNvGrpSpPr>
                  <p:nvPr/>
                </p:nvGrpSpPr>
                <p:grpSpPr bwMode="auto">
                  <a:xfrm>
                    <a:off x="69" y="2168"/>
                    <a:ext cx="2463" cy="1332"/>
                    <a:chOff x="-5" y="2196"/>
                    <a:chExt cx="2463" cy="1332"/>
                  </a:xfrm>
                </p:grpSpPr>
                <p:sp>
                  <p:nvSpPr>
                    <p:cNvPr id="74789" name="Freeform 37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644" y="2196"/>
                      <a:ext cx="1814" cy="34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790" name="Freeform 38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-5" y="2983"/>
                      <a:ext cx="974" cy="545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17" name="Group 39"/>
                  <p:cNvGrpSpPr>
                    <a:grpSpLocks/>
                  </p:cNvGrpSpPr>
                  <p:nvPr/>
                </p:nvGrpSpPr>
                <p:grpSpPr bwMode="auto">
                  <a:xfrm>
                    <a:off x="22" y="1981"/>
                    <a:ext cx="2477" cy="1064"/>
                    <a:chOff x="-52" y="2009"/>
                    <a:chExt cx="2477" cy="1064"/>
                  </a:xfrm>
                </p:grpSpPr>
                <p:sp>
                  <p:nvSpPr>
                    <p:cNvPr id="74792" name="Freeform 40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689" y="2009"/>
                      <a:ext cx="1736" cy="30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793" name="Freeform 41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-52" y="2597"/>
                      <a:ext cx="932" cy="47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18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0" y="1785"/>
                    <a:ext cx="2472" cy="927"/>
                    <a:chOff x="-74" y="1813"/>
                    <a:chExt cx="2472" cy="927"/>
                  </a:xfrm>
                </p:grpSpPr>
                <p:sp>
                  <p:nvSpPr>
                    <p:cNvPr id="74795" name="Freeform 43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721" y="1813"/>
                      <a:ext cx="1677" cy="33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796" name="Freeform 44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-74" y="2214"/>
                      <a:ext cx="901" cy="52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19" name="Group 45"/>
                  <p:cNvGrpSpPr>
                    <a:grpSpLocks/>
                  </p:cNvGrpSpPr>
                  <p:nvPr/>
                </p:nvGrpSpPr>
                <p:grpSpPr bwMode="auto">
                  <a:xfrm>
                    <a:off x="96" y="1563"/>
                    <a:ext cx="2342" cy="657"/>
                    <a:chOff x="22" y="1591"/>
                    <a:chExt cx="2342" cy="657"/>
                  </a:xfrm>
                </p:grpSpPr>
                <p:sp>
                  <p:nvSpPr>
                    <p:cNvPr id="74798" name="Freeform 46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819" y="1591"/>
                      <a:ext cx="1545" cy="31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799" name="Freeform 47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22" y="1759"/>
                      <a:ext cx="830" cy="489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20" name="Group 48"/>
                  <p:cNvGrpSpPr>
                    <a:grpSpLocks/>
                  </p:cNvGrpSpPr>
                  <p:nvPr/>
                </p:nvGrpSpPr>
                <p:grpSpPr bwMode="auto">
                  <a:xfrm>
                    <a:off x="263" y="1418"/>
                    <a:ext cx="2150" cy="343"/>
                    <a:chOff x="189" y="1446"/>
                    <a:chExt cx="2150" cy="343"/>
                  </a:xfrm>
                </p:grpSpPr>
                <p:sp>
                  <p:nvSpPr>
                    <p:cNvPr id="74801" name="Freeform 49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935" y="1466"/>
                      <a:ext cx="1404" cy="219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802" name="Freeform 50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189" y="1446"/>
                      <a:ext cx="754" cy="343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21" name="Group 51"/>
                  <p:cNvGrpSpPr>
                    <a:grpSpLocks/>
                  </p:cNvGrpSpPr>
                  <p:nvPr/>
                </p:nvGrpSpPr>
                <p:grpSpPr bwMode="auto">
                  <a:xfrm>
                    <a:off x="579" y="1066"/>
                    <a:ext cx="1879" cy="427"/>
                    <a:chOff x="505" y="1094"/>
                    <a:chExt cx="1879" cy="427"/>
                  </a:xfrm>
                </p:grpSpPr>
                <p:sp>
                  <p:nvSpPr>
                    <p:cNvPr id="74804" name="Freeform 52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1151" y="1306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805" name="Freeform 53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505" y="1094"/>
                      <a:ext cx="662" cy="338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22" name="Group 54"/>
                  <p:cNvGrpSpPr>
                    <a:grpSpLocks/>
                  </p:cNvGrpSpPr>
                  <p:nvPr/>
                </p:nvGrpSpPr>
                <p:grpSpPr bwMode="auto">
                  <a:xfrm>
                    <a:off x="690" y="871"/>
                    <a:ext cx="1850" cy="554"/>
                    <a:chOff x="616" y="899"/>
                    <a:chExt cx="1850" cy="554"/>
                  </a:xfrm>
                </p:grpSpPr>
                <p:sp>
                  <p:nvSpPr>
                    <p:cNvPr id="74807" name="Freeform 55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1233" y="1238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808" name="Freeform 56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616" y="899"/>
                      <a:ext cx="662" cy="338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23" name="Group 57"/>
                  <p:cNvGrpSpPr>
                    <a:grpSpLocks/>
                  </p:cNvGrpSpPr>
                  <p:nvPr/>
                </p:nvGrpSpPr>
                <p:grpSpPr bwMode="auto">
                  <a:xfrm>
                    <a:off x="911" y="589"/>
                    <a:ext cx="1767" cy="743"/>
                    <a:chOff x="911" y="589"/>
                    <a:chExt cx="1767" cy="743"/>
                  </a:xfrm>
                </p:grpSpPr>
                <p:sp>
                  <p:nvSpPr>
                    <p:cNvPr id="74810" name="Freeform 58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1445" y="1117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811" name="Freeform 59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911" y="589"/>
                      <a:ext cx="662" cy="338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24" name="Group 60"/>
                  <p:cNvGrpSpPr>
                    <a:grpSpLocks/>
                  </p:cNvGrpSpPr>
                  <p:nvPr/>
                </p:nvGrpSpPr>
                <p:grpSpPr bwMode="auto">
                  <a:xfrm>
                    <a:off x="1120" y="300"/>
                    <a:ext cx="1693" cy="892"/>
                    <a:chOff x="1120" y="300"/>
                    <a:chExt cx="1693" cy="892"/>
                  </a:xfrm>
                </p:grpSpPr>
                <p:sp>
                  <p:nvSpPr>
                    <p:cNvPr id="74813" name="Freeform 61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562" y="977"/>
                      <a:ext cx="1251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814" name="Freeform 62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120" y="300"/>
                      <a:ext cx="672" cy="338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25" name="Group 63"/>
                  <p:cNvGrpSpPr>
                    <a:grpSpLocks/>
                  </p:cNvGrpSpPr>
                  <p:nvPr/>
                </p:nvGrpSpPr>
                <p:grpSpPr bwMode="auto">
                  <a:xfrm>
                    <a:off x="1707" y="76"/>
                    <a:ext cx="778" cy="1512"/>
                    <a:chOff x="1633" y="104"/>
                    <a:chExt cx="778" cy="1512"/>
                  </a:xfrm>
                </p:grpSpPr>
                <p:sp>
                  <p:nvSpPr>
                    <p:cNvPr id="74816" name="Freeform 64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754" y="958"/>
                      <a:ext cx="1100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817" name="Freeform 65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506" y="231"/>
                      <a:ext cx="591" cy="338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26" name="Group 66"/>
                  <p:cNvGrpSpPr>
                    <a:grpSpLocks/>
                  </p:cNvGrpSpPr>
                  <p:nvPr/>
                </p:nvGrpSpPr>
                <p:grpSpPr bwMode="auto">
                  <a:xfrm>
                    <a:off x="2009" y="0"/>
                    <a:ext cx="634" cy="1534"/>
                    <a:chOff x="1935" y="28"/>
                    <a:chExt cx="634" cy="1534"/>
                  </a:xfrm>
                </p:grpSpPr>
                <p:sp>
                  <p:nvSpPr>
                    <p:cNvPr id="74819" name="Freeform 67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931" y="924"/>
                      <a:ext cx="1061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820" name="Freeform 68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819" y="144"/>
                      <a:ext cx="570" cy="338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27" name="Group 69"/>
                  <p:cNvGrpSpPr>
                    <a:grpSpLocks/>
                  </p:cNvGrpSpPr>
                  <p:nvPr/>
                </p:nvGrpSpPr>
                <p:grpSpPr bwMode="auto">
                  <a:xfrm>
                    <a:off x="2896" y="644"/>
                    <a:ext cx="1845" cy="566"/>
                    <a:chOff x="2822" y="672"/>
                    <a:chExt cx="1845" cy="566"/>
                  </a:xfrm>
                </p:grpSpPr>
                <p:sp>
                  <p:nvSpPr>
                    <p:cNvPr id="74822" name="Freeform 70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2822" y="1023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823" name="Freeform 71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4005" y="672"/>
                      <a:ext cx="662" cy="338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28" name="Group 72"/>
                  <p:cNvGrpSpPr>
                    <a:grpSpLocks/>
                  </p:cNvGrpSpPr>
                  <p:nvPr/>
                </p:nvGrpSpPr>
                <p:grpSpPr bwMode="auto">
                  <a:xfrm>
                    <a:off x="2757" y="417"/>
                    <a:ext cx="1781" cy="717"/>
                    <a:chOff x="2683" y="445"/>
                    <a:chExt cx="1781" cy="717"/>
                  </a:xfrm>
                </p:grpSpPr>
                <p:sp>
                  <p:nvSpPr>
                    <p:cNvPr id="74825" name="Freeform 73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2683" y="947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826" name="Freeform 74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3802" y="445"/>
                      <a:ext cx="662" cy="338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sp>
                <p:nvSpPr>
                  <p:cNvPr id="74827" name="Freeform 75"/>
                  <p:cNvSpPr>
                    <a:spLocks/>
                  </p:cNvSpPr>
                  <p:nvPr/>
                </p:nvSpPr>
                <p:spPr bwMode="hidden">
                  <a:xfrm rot="4578755" flipH="1">
                    <a:off x="2175" y="949"/>
                    <a:ext cx="1027" cy="145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4828" name="Freeform 76"/>
                  <p:cNvSpPr>
                    <a:spLocks/>
                  </p:cNvSpPr>
                  <p:nvPr/>
                </p:nvSpPr>
                <p:spPr bwMode="hidden">
                  <a:xfrm rot="4578755" flipH="1">
                    <a:off x="2199" y="196"/>
                    <a:ext cx="552" cy="22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grpSp>
                <p:nvGrpSpPr>
                  <p:cNvPr id="29" name="Group 77"/>
                  <p:cNvGrpSpPr>
                    <a:grpSpLocks/>
                  </p:cNvGrpSpPr>
                  <p:nvPr/>
                </p:nvGrpSpPr>
                <p:grpSpPr bwMode="auto">
                  <a:xfrm>
                    <a:off x="2874" y="13"/>
                    <a:ext cx="640" cy="1520"/>
                    <a:chOff x="2800" y="41"/>
                    <a:chExt cx="640" cy="1520"/>
                  </a:xfrm>
                </p:grpSpPr>
                <p:sp>
                  <p:nvSpPr>
                    <p:cNvPr id="74830" name="Freeform 78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2361" y="938"/>
                      <a:ext cx="1062" cy="18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831" name="Freeform 79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3011" y="181"/>
                      <a:ext cx="570" cy="289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30" name="Group 80"/>
                  <p:cNvGrpSpPr>
                    <a:grpSpLocks/>
                  </p:cNvGrpSpPr>
                  <p:nvPr/>
                </p:nvGrpSpPr>
                <p:grpSpPr bwMode="auto">
                  <a:xfrm>
                    <a:off x="3008" y="135"/>
                    <a:ext cx="1017" cy="1464"/>
                    <a:chOff x="2934" y="163"/>
                    <a:chExt cx="1017" cy="1464"/>
                  </a:xfrm>
                </p:grpSpPr>
                <p:sp>
                  <p:nvSpPr>
                    <p:cNvPr id="74833" name="Freeform 81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2491" y="915"/>
                      <a:ext cx="1155" cy="27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834" name="Freeform 82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3430" y="261"/>
                      <a:ext cx="620" cy="423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31" name="Group 83"/>
                  <p:cNvGrpSpPr>
                    <a:grpSpLocks/>
                  </p:cNvGrpSpPr>
                  <p:nvPr/>
                </p:nvGrpSpPr>
                <p:grpSpPr bwMode="auto">
                  <a:xfrm>
                    <a:off x="2804" y="4"/>
                    <a:ext cx="243" cy="1448"/>
                    <a:chOff x="2730" y="32"/>
                    <a:chExt cx="243" cy="1448"/>
                  </a:xfrm>
                </p:grpSpPr>
                <p:sp>
                  <p:nvSpPr>
                    <p:cNvPr id="74836" name="Freeform 84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296" y="960"/>
                      <a:ext cx="954" cy="8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837" name="Freeform 85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650" y="220"/>
                      <a:ext cx="512" cy="135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74818" name="Group 86"/>
                  <p:cNvGrpSpPr>
                    <a:grpSpLocks/>
                  </p:cNvGrpSpPr>
                  <p:nvPr/>
                </p:nvGrpSpPr>
                <p:grpSpPr bwMode="auto">
                  <a:xfrm>
                    <a:off x="1017" y="1741"/>
                    <a:ext cx="1085" cy="2450"/>
                    <a:chOff x="943" y="1769"/>
                    <a:chExt cx="1085" cy="2450"/>
                  </a:xfrm>
                </p:grpSpPr>
                <p:sp>
                  <p:nvSpPr>
                    <p:cNvPr id="74839" name="Freeform 87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1010" y="2475"/>
                      <a:ext cx="1724" cy="31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840" name="Freeform 88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725" y="3512"/>
                      <a:ext cx="925" cy="49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74821" name="Group 89"/>
                  <p:cNvGrpSpPr>
                    <a:grpSpLocks/>
                  </p:cNvGrpSpPr>
                  <p:nvPr/>
                </p:nvGrpSpPr>
                <p:grpSpPr bwMode="auto">
                  <a:xfrm>
                    <a:off x="1529" y="1908"/>
                    <a:ext cx="766" cy="2373"/>
                    <a:chOff x="1455" y="1936"/>
                    <a:chExt cx="766" cy="2373"/>
                  </a:xfrm>
                </p:grpSpPr>
                <p:sp>
                  <p:nvSpPr>
                    <p:cNvPr id="74842" name="Freeform 90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67" y="2578"/>
                      <a:ext cx="1595" cy="31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843" name="Freeform 91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72" y="3636"/>
                      <a:ext cx="856" cy="49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74824" name="Group 92"/>
                  <p:cNvGrpSpPr>
                    <a:grpSpLocks/>
                  </p:cNvGrpSpPr>
                  <p:nvPr/>
                </p:nvGrpSpPr>
                <p:grpSpPr bwMode="auto">
                  <a:xfrm rot="88588">
                    <a:off x="2061" y="1962"/>
                    <a:ext cx="459" cy="2329"/>
                    <a:chOff x="1956" y="1990"/>
                    <a:chExt cx="492" cy="2604"/>
                  </a:xfrm>
                </p:grpSpPr>
                <p:sp>
                  <p:nvSpPr>
                    <p:cNvPr id="74845" name="Freeform 93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442" y="2695"/>
                      <a:ext cx="1711" cy="301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846" name="Freeform 94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734" y="3898"/>
                      <a:ext cx="918" cy="473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74829" name="Group 95"/>
                  <p:cNvGrpSpPr>
                    <a:grpSpLocks/>
                  </p:cNvGrpSpPr>
                  <p:nvPr/>
                </p:nvGrpSpPr>
                <p:grpSpPr bwMode="auto">
                  <a:xfrm>
                    <a:off x="3408" y="1689"/>
                    <a:ext cx="1125" cy="2426"/>
                    <a:chOff x="3334" y="1717"/>
                    <a:chExt cx="1125" cy="2426"/>
                  </a:xfrm>
                </p:grpSpPr>
                <p:sp>
                  <p:nvSpPr>
                    <p:cNvPr id="74848" name="Freeform 96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2628" y="2423"/>
                      <a:ext cx="1724" cy="31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849" name="Freeform 97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3751" y="3436"/>
                      <a:ext cx="925" cy="49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74832" name="Group 98"/>
                  <p:cNvGrpSpPr>
                    <a:grpSpLocks/>
                  </p:cNvGrpSpPr>
                  <p:nvPr/>
                </p:nvGrpSpPr>
                <p:grpSpPr bwMode="auto">
                  <a:xfrm>
                    <a:off x="3255" y="1838"/>
                    <a:ext cx="883" cy="2426"/>
                    <a:chOff x="3181" y="1866"/>
                    <a:chExt cx="883" cy="2426"/>
                  </a:xfrm>
                </p:grpSpPr>
                <p:sp>
                  <p:nvSpPr>
                    <p:cNvPr id="74851" name="Freeform 99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2506" y="2541"/>
                      <a:ext cx="1650" cy="299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852" name="Freeform 100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3387" y="3615"/>
                      <a:ext cx="885" cy="469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74835" name="Group 101"/>
                  <p:cNvGrpSpPr>
                    <a:grpSpLocks/>
                  </p:cNvGrpSpPr>
                  <p:nvPr/>
                </p:nvGrpSpPr>
                <p:grpSpPr bwMode="auto">
                  <a:xfrm>
                    <a:off x="3080" y="1955"/>
                    <a:ext cx="619" cy="2386"/>
                    <a:chOff x="3006" y="1983"/>
                    <a:chExt cx="619" cy="2386"/>
                  </a:xfrm>
                </p:grpSpPr>
                <p:sp>
                  <p:nvSpPr>
                    <p:cNvPr id="74854" name="Freeform 102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2328" y="2661"/>
                      <a:ext cx="1601" cy="24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855" name="Freeform 103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3002" y="3747"/>
                      <a:ext cx="859" cy="38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74838" name="Group 104"/>
                  <p:cNvGrpSpPr>
                    <a:grpSpLocks/>
                  </p:cNvGrpSpPr>
                  <p:nvPr/>
                </p:nvGrpSpPr>
                <p:grpSpPr bwMode="auto">
                  <a:xfrm>
                    <a:off x="2893" y="2073"/>
                    <a:ext cx="405" cy="2219"/>
                    <a:chOff x="2819" y="2101"/>
                    <a:chExt cx="405" cy="2219"/>
                  </a:xfrm>
                </p:grpSpPr>
                <p:sp>
                  <p:nvSpPr>
                    <p:cNvPr id="74857" name="Freeform 105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206" y="2714"/>
                      <a:ext cx="1471" cy="24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858" name="Freeform 106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636" y="3732"/>
                      <a:ext cx="790" cy="38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74841" name="Group 107"/>
                  <p:cNvGrpSpPr>
                    <a:grpSpLocks/>
                  </p:cNvGrpSpPr>
                  <p:nvPr/>
                </p:nvGrpSpPr>
                <p:grpSpPr bwMode="auto">
                  <a:xfrm>
                    <a:off x="2372" y="2107"/>
                    <a:ext cx="426" cy="2185"/>
                    <a:chOff x="2287" y="2135"/>
                    <a:chExt cx="426" cy="2185"/>
                  </a:xfrm>
                </p:grpSpPr>
                <p:sp>
                  <p:nvSpPr>
                    <p:cNvPr id="74860" name="Freeform 108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1900" y="2760"/>
                      <a:ext cx="1437" cy="18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861" name="Freeform 109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2049" y="3787"/>
                      <a:ext cx="771" cy="295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</p:grpSp>
          </p:grpSp>
          <p:grpSp>
            <p:nvGrpSpPr>
              <p:cNvPr id="74844" name="Group 110"/>
              <p:cNvGrpSpPr>
                <a:grpSpLocks/>
              </p:cNvGrpSpPr>
              <p:nvPr/>
            </p:nvGrpSpPr>
            <p:grpSpPr bwMode="auto">
              <a:xfrm>
                <a:off x="74" y="313"/>
                <a:ext cx="5459" cy="3667"/>
                <a:chOff x="74" y="313"/>
                <a:chExt cx="5459" cy="3667"/>
              </a:xfrm>
            </p:grpSpPr>
            <p:grpSp>
              <p:nvGrpSpPr>
                <p:cNvPr id="74847" name="Group 111"/>
                <p:cNvGrpSpPr>
                  <a:grpSpLocks/>
                </p:cNvGrpSpPr>
                <p:nvPr/>
              </p:nvGrpSpPr>
              <p:grpSpPr bwMode="auto">
                <a:xfrm>
                  <a:off x="74" y="313"/>
                  <a:ext cx="5459" cy="3667"/>
                  <a:chOff x="74" y="313"/>
                  <a:chExt cx="5459" cy="3667"/>
                </a:xfrm>
              </p:grpSpPr>
              <p:sp>
                <p:nvSpPr>
                  <p:cNvPr id="74864" name="Arc 112"/>
                  <p:cNvSpPr>
                    <a:spLocks/>
                  </p:cNvSpPr>
                  <p:nvPr/>
                </p:nvSpPr>
                <p:spPr bwMode="hidden">
                  <a:xfrm flipV="1">
                    <a:off x="2966" y="456"/>
                    <a:ext cx="2567" cy="2046"/>
                  </a:xfrm>
                  <a:custGeom>
                    <a:avLst/>
                    <a:gdLst>
                      <a:gd name="G0" fmla="+- 17826 0 0"/>
                      <a:gd name="G1" fmla="+- 0 0 0"/>
                      <a:gd name="G2" fmla="+- 21600 0 0"/>
                      <a:gd name="T0" fmla="*/ 36729 w 36729"/>
                      <a:gd name="T1" fmla="*/ 10451 h 21600"/>
                      <a:gd name="T2" fmla="*/ 0 w 36729"/>
                      <a:gd name="T3" fmla="*/ 12197 h 21600"/>
                      <a:gd name="T4" fmla="*/ 17826 w 36729"/>
                      <a:gd name="T5" fmla="*/ 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6729" h="21600" fill="none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</a:path>
                      <a:path w="36729" h="21600" stroke="0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  <a:lnTo>
                          <a:pt x="17826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4865" name="Arc 113"/>
                  <p:cNvSpPr>
                    <a:spLocks/>
                  </p:cNvSpPr>
                  <p:nvPr/>
                </p:nvSpPr>
                <p:spPr bwMode="hidden">
                  <a:xfrm flipH="1">
                    <a:off x="388" y="1601"/>
                    <a:ext cx="2016" cy="2379"/>
                  </a:xfrm>
                  <a:custGeom>
                    <a:avLst/>
                    <a:gdLst>
                      <a:gd name="G0" fmla="+- 8873 0 0"/>
                      <a:gd name="G1" fmla="+- 21600 0 0"/>
                      <a:gd name="G2" fmla="+- 21600 0 0"/>
                      <a:gd name="T0" fmla="*/ 0 w 30473"/>
                      <a:gd name="T1" fmla="*/ 1907 h 22305"/>
                      <a:gd name="T2" fmla="*/ 30462 w 30473"/>
                      <a:gd name="T3" fmla="*/ 22305 h 22305"/>
                      <a:gd name="T4" fmla="*/ 8873 w 30473"/>
                      <a:gd name="T5" fmla="*/ 21600 h 22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0473" h="22305" fill="none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</a:path>
                      <a:path w="30473" h="22305" stroke="0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  <a:lnTo>
                          <a:pt x="8873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4866" name="Arc 114"/>
                  <p:cNvSpPr>
                    <a:spLocks/>
                  </p:cNvSpPr>
                  <p:nvPr/>
                </p:nvSpPr>
                <p:spPr bwMode="hidden">
                  <a:xfrm>
                    <a:off x="3029" y="1181"/>
                    <a:ext cx="1426" cy="2379"/>
                  </a:xfrm>
                  <a:custGeom>
                    <a:avLst/>
                    <a:gdLst>
                      <a:gd name="G0" fmla="+- 13212 0 0"/>
                      <a:gd name="G1" fmla="+- 21600 0 0"/>
                      <a:gd name="G2" fmla="+- 21600 0 0"/>
                      <a:gd name="T0" fmla="*/ 0 w 34812"/>
                      <a:gd name="T1" fmla="*/ 4512 h 22305"/>
                      <a:gd name="T2" fmla="*/ 34801 w 34812"/>
                      <a:gd name="T3" fmla="*/ 22305 h 22305"/>
                      <a:gd name="T4" fmla="*/ 13212 w 34812"/>
                      <a:gd name="T5" fmla="*/ 21600 h 22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4812" h="22305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</a:path>
                      <a:path w="34812" h="22305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4867" name="Arc 115"/>
                  <p:cNvSpPr>
                    <a:spLocks/>
                  </p:cNvSpPr>
                  <p:nvPr/>
                </p:nvSpPr>
                <p:spPr bwMode="hidden">
                  <a:xfrm flipH="1">
                    <a:off x="74" y="813"/>
                    <a:ext cx="2540" cy="2379"/>
                  </a:xfrm>
                  <a:custGeom>
                    <a:avLst/>
                    <a:gdLst>
                      <a:gd name="G0" fmla="+- 15230 0 0"/>
                      <a:gd name="G1" fmla="+- 21600 0 0"/>
                      <a:gd name="G2" fmla="+- 21600 0 0"/>
                      <a:gd name="T0" fmla="*/ 0 w 36830"/>
                      <a:gd name="T1" fmla="*/ 6283 h 22305"/>
                      <a:gd name="T2" fmla="*/ 36819 w 36830"/>
                      <a:gd name="T3" fmla="*/ 22305 h 22305"/>
                      <a:gd name="T4" fmla="*/ 15230 w 36830"/>
                      <a:gd name="T5" fmla="*/ 21600 h 22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6830" h="22305" fill="none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</a:path>
                      <a:path w="36830" h="22305" stroke="0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  <a:lnTo>
                          <a:pt x="1523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4868" name="Arc 116"/>
                  <p:cNvSpPr>
                    <a:spLocks/>
                  </p:cNvSpPr>
                  <p:nvPr/>
                </p:nvSpPr>
                <p:spPr bwMode="hidden">
                  <a:xfrm flipH="1">
                    <a:off x="790" y="313"/>
                    <a:ext cx="1850" cy="2304"/>
                  </a:xfrm>
                  <a:custGeom>
                    <a:avLst/>
                    <a:gdLst>
                      <a:gd name="G0" fmla="+- 18231 0 0"/>
                      <a:gd name="G1" fmla="+- 21600 0 0"/>
                      <a:gd name="G2" fmla="+- 21600 0 0"/>
                      <a:gd name="T0" fmla="*/ 0 w 31881"/>
                      <a:gd name="T1" fmla="*/ 10016 h 21600"/>
                      <a:gd name="T2" fmla="*/ 31881 w 31881"/>
                      <a:gd name="T3" fmla="*/ 4860 h 21600"/>
                      <a:gd name="T4" fmla="*/ 18231 w 31881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1881" h="21600" fill="none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</a:path>
                      <a:path w="31881" h="21600" stroke="0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  <a:lnTo>
                          <a:pt x="18231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4869" name="Arc 117"/>
                  <p:cNvSpPr>
                    <a:spLocks/>
                  </p:cNvSpPr>
                  <p:nvPr/>
                </p:nvSpPr>
                <p:spPr bwMode="hidden">
                  <a:xfrm>
                    <a:off x="2763" y="1281"/>
                    <a:ext cx="764" cy="2304"/>
                  </a:xfrm>
                  <a:custGeom>
                    <a:avLst/>
                    <a:gdLst>
                      <a:gd name="G0" fmla="+- 13212 0 0"/>
                      <a:gd name="G1" fmla="+- 21600 0 0"/>
                      <a:gd name="G2" fmla="+- 21600 0 0"/>
                      <a:gd name="T0" fmla="*/ 0 w 31146"/>
                      <a:gd name="T1" fmla="*/ 4512 h 21600"/>
                      <a:gd name="T2" fmla="*/ 31146 w 31146"/>
                      <a:gd name="T3" fmla="*/ 9561 h 21600"/>
                      <a:gd name="T4" fmla="*/ 13212 w 31146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1146" h="21600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</a:path>
                      <a:path w="31146" h="21600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4870" name="Freeform 118"/>
                  <p:cNvSpPr>
                    <a:spLocks/>
                  </p:cNvSpPr>
                  <p:nvPr/>
                </p:nvSpPr>
                <p:spPr bwMode="hidden">
                  <a:xfrm flipH="1">
                    <a:off x="1800" y="438"/>
                    <a:ext cx="418" cy="1524"/>
                  </a:xfrm>
                  <a:custGeom>
                    <a:avLst/>
                    <a:gdLst/>
                    <a:ahLst/>
                    <a:cxnLst>
                      <a:cxn ang="0">
                        <a:pos x="0" y="64"/>
                      </a:cxn>
                      <a:cxn ang="0">
                        <a:pos x="240" y="16"/>
                      </a:cxn>
                      <a:cxn ang="0">
                        <a:pos x="96" y="160"/>
                      </a:cxn>
                      <a:cxn ang="0">
                        <a:pos x="336" y="160"/>
                      </a:cxn>
                      <a:cxn ang="0">
                        <a:pos x="192" y="304"/>
                      </a:cxn>
                      <a:cxn ang="0">
                        <a:pos x="384" y="352"/>
                      </a:cxn>
                      <a:cxn ang="0">
                        <a:pos x="288" y="448"/>
                      </a:cxn>
                      <a:cxn ang="0">
                        <a:pos x="480" y="496"/>
                      </a:cxn>
                      <a:cxn ang="0">
                        <a:pos x="384" y="592"/>
                      </a:cxn>
                      <a:cxn ang="0">
                        <a:pos x="528" y="640"/>
                      </a:cxn>
                      <a:cxn ang="0">
                        <a:pos x="480" y="736"/>
                      </a:cxn>
                      <a:cxn ang="0">
                        <a:pos x="576" y="832"/>
                      </a:cxn>
                      <a:cxn ang="0">
                        <a:pos x="576" y="928"/>
                      </a:cxn>
                      <a:cxn ang="0">
                        <a:pos x="672" y="1072"/>
                      </a:cxn>
                      <a:cxn ang="0">
                        <a:pos x="624" y="1216"/>
                      </a:cxn>
                      <a:cxn ang="0">
                        <a:pos x="720" y="1312"/>
                      </a:cxn>
                      <a:cxn ang="0">
                        <a:pos x="672" y="1456"/>
                      </a:cxn>
                      <a:cxn ang="0">
                        <a:pos x="720" y="1600"/>
                      </a:cxn>
                      <a:cxn ang="0">
                        <a:pos x="672" y="1696"/>
                      </a:cxn>
                      <a:cxn ang="0">
                        <a:pos x="768" y="1840"/>
                      </a:cxn>
                      <a:cxn ang="0">
                        <a:pos x="720" y="1984"/>
                      </a:cxn>
                      <a:cxn ang="0">
                        <a:pos x="768" y="2176"/>
                      </a:cxn>
                      <a:cxn ang="0">
                        <a:pos x="720" y="2224"/>
                      </a:cxn>
                      <a:cxn ang="0">
                        <a:pos x="768" y="2368"/>
                      </a:cxn>
                    </a:cxnLst>
                    <a:rect l="0" t="0" r="r" b="b"/>
                    <a:pathLst>
                      <a:path w="776" h="2368">
                        <a:moveTo>
                          <a:pt x="0" y="64"/>
                        </a:moveTo>
                        <a:cubicBezTo>
                          <a:pt x="112" y="32"/>
                          <a:pt x="224" y="0"/>
                          <a:pt x="240" y="16"/>
                        </a:cubicBezTo>
                        <a:cubicBezTo>
                          <a:pt x="256" y="32"/>
                          <a:pt x="80" y="136"/>
                          <a:pt x="96" y="160"/>
                        </a:cubicBezTo>
                        <a:cubicBezTo>
                          <a:pt x="112" y="184"/>
                          <a:pt x="320" y="136"/>
                          <a:pt x="336" y="160"/>
                        </a:cubicBezTo>
                        <a:cubicBezTo>
                          <a:pt x="352" y="184"/>
                          <a:pt x="184" y="272"/>
                          <a:pt x="192" y="304"/>
                        </a:cubicBezTo>
                        <a:cubicBezTo>
                          <a:pt x="200" y="336"/>
                          <a:pt x="368" y="328"/>
                          <a:pt x="384" y="352"/>
                        </a:cubicBezTo>
                        <a:cubicBezTo>
                          <a:pt x="400" y="376"/>
                          <a:pt x="272" y="424"/>
                          <a:pt x="288" y="448"/>
                        </a:cubicBezTo>
                        <a:cubicBezTo>
                          <a:pt x="304" y="472"/>
                          <a:pt x="464" y="472"/>
                          <a:pt x="480" y="496"/>
                        </a:cubicBezTo>
                        <a:cubicBezTo>
                          <a:pt x="496" y="520"/>
                          <a:pt x="376" y="568"/>
                          <a:pt x="384" y="592"/>
                        </a:cubicBezTo>
                        <a:cubicBezTo>
                          <a:pt x="392" y="616"/>
                          <a:pt x="512" y="616"/>
                          <a:pt x="528" y="640"/>
                        </a:cubicBezTo>
                        <a:cubicBezTo>
                          <a:pt x="544" y="664"/>
                          <a:pt x="472" y="704"/>
                          <a:pt x="480" y="736"/>
                        </a:cubicBezTo>
                        <a:cubicBezTo>
                          <a:pt x="488" y="768"/>
                          <a:pt x="560" y="800"/>
                          <a:pt x="576" y="832"/>
                        </a:cubicBezTo>
                        <a:cubicBezTo>
                          <a:pt x="592" y="864"/>
                          <a:pt x="560" y="888"/>
                          <a:pt x="576" y="928"/>
                        </a:cubicBezTo>
                        <a:cubicBezTo>
                          <a:pt x="592" y="968"/>
                          <a:pt x="664" y="1024"/>
                          <a:pt x="672" y="1072"/>
                        </a:cubicBezTo>
                        <a:cubicBezTo>
                          <a:pt x="680" y="1120"/>
                          <a:pt x="616" y="1176"/>
                          <a:pt x="624" y="1216"/>
                        </a:cubicBezTo>
                        <a:cubicBezTo>
                          <a:pt x="632" y="1256"/>
                          <a:pt x="712" y="1272"/>
                          <a:pt x="720" y="1312"/>
                        </a:cubicBezTo>
                        <a:cubicBezTo>
                          <a:pt x="728" y="1352"/>
                          <a:pt x="672" y="1408"/>
                          <a:pt x="672" y="1456"/>
                        </a:cubicBezTo>
                        <a:cubicBezTo>
                          <a:pt x="672" y="1504"/>
                          <a:pt x="720" y="1560"/>
                          <a:pt x="720" y="1600"/>
                        </a:cubicBezTo>
                        <a:cubicBezTo>
                          <a:pt x="720" y="1640"/>
                          <a:pt x="664" y="1656"/>
                          <a:pt x="672" y="1696"/>
                        </a:cubicBezTo>
                        <a:cubicBezTo>
                          <a:pt x="680" y="1736"/>
                          <a:pt x="760" y="1792"/>
                          <a:pt x="768" y="1840"/>
                        </a:cubicBezTo>
                        <a:cubicBezTo>
                          <a:pt x="776" y="1888"/>
                          <a:pt x="720" y="1928"/>
                          <a:pt x="720" y="1984"/>
                        </a:cubicBezTo>
                        <a:cubicBezTo>
                          <a:pt x="720" y="2040"/>
                          <a:pt x="768" y="2136"/>
                          <a:pt x="768" y="2176"/>
                        </a:cubicBezTo>
                        <a:cubicBezTo>
                          <a:pt x="768" y="2216"/>
                          <a:pt x="720" y="2192"/>
                          <a:pt x="720" y="2224"/>
                        </a:cubicBezTo>
                        <a:cubicBezTo>
                          <a:pt x="720" y="2256"/>
                          <a:pt x="744" y="2312"/>
                          <a:pt x="768" y="236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sp>
              <p:nvSpPr>
                <p:cNvPr id="74871" name="Freeform 119"/>
                <p:cNvSpPr>
                  <a:spLocks/>
                </p:cNvSpPr>
                <p:nvPr/>
              </p:nvSpPr>
              <p:spPr bwMode="hidden">
                <a:xfrm rot="20253369">
                  <a:off x="3280" y="1529"/>
                  <a:ext cx="442" cy="837"/>
                </a:xfrm>
                <a:custGeom>
                  <a:avLst/>
                  <a:gdLst/>
                  <a:ahLst/>
                  <a:cxnLst>
                    <a:cxn ang="0">
                      <a:pos x="0" y="64"/>
                    </a:cxn>
                    <a:cxn ang="0">
                      <a:pos x="240" y="16"/>
                    </a:cxn>
                    <a:cxn ang="0">
                      <a:pos x="96" y="160"/>
                    </a:cxn>
                    <a:cxn ang="0">
                      <a:pos x="336" y="160"/>
                    </a:cxn>
                    <a:cxn ang="0">
                      <a:pos x="192" y="304"/>
                    </a:cxn>
                    <a:cxn ang="0">
                      <a:pos x="384" y="352"/>
                    </a:cxn>
                    <a:cxn ang="0">
                      <a:pos x="288" y="448"/>
                    </a:cxn>
                    <a:cxn ang="0">
                      <a:pos x="480" y="496"/>
                    </a:cxn>
                    <a:cxn ang="0">
                      <a:pos x="384" y="592"/>
                    </a:cxn>
                    <a:cxn ang="0">
                      <a:pos x="528" y="640"/>
                    </a:cxn>
                    <a:cxn ang="0">
                      <a:pos x="480" y="736"/>
                    </a:cxn>
                    <a:cxn ang="0">
                      <a:pos x="576" y="832"/>
                    </a:cxn>
                    <a:cxn ang="0">
                      <a:pos x="576" y="928"/>
                    </a:cxn>
                    <a:cxn ang="0">
                      <a:pos x="672" y="1072"/>
                    </a:cxn>
                    <a:cxn ang="0">
                      <a:pos x="624" y="1216"/>
                    </a:cxn>
                    <a:cxn ang="0">
                      <a:pos x="720" y="1312"/>
                    </a:cxn>
                    <a:cxn ang="0">
                      <a:pos x="672" y="1456"/>
                    </a:cxn>
                    <a:cxn ang="0">
                      <a:pos x="720" y="1600"/>
                    </a:cxn>
                    <a:cxn ang="0">
                      <a:pos x="672" y="1696"/>
                    </a:cxn>
                    <a:cxn ang="0">
                      <a:pos x="768" y="1840"/>
                    </a:cxn>
                    <a:cxn ang="0">
                      <a:pos x="720" y="1984"/>
                    </a:cxn>
                    <a:cxn ang="0">
                      <a:pos x="768" y="2176"/>
                    </a:cxn>
                    <a:cxn ang="0">
                      <a:pos x="720" y="2224"/>
                    </a:cxn>
                    <a:cxn ang="0">
                      <a:pos x="768" y="2368"/>
                    </a:cxn>
                  </a:cxnLst>
                  <a:rect l="0" t="0" r="r" b="b"/>
                  <a:pathLst>
                    <a:path w="776" h="2368">
                      <a:moveTo>
                        <a:pt x="0" y="64"/>
                      </a:moveTo>
                      <a:cubicBezTo>
                        <a:pt x="112" y="32"/>
                        <a:pt x="224" y="0"/>
                        <a:pt x="240" y="16"/>
                      </a:cubicBezTo>
                      <a:cubicBezTo>
                        <a:pt x="256" y="32"/>
                        <a:pt x="80" y="136"/>
                        <a:pt x="96" y="160"/>
                      </a:cubicBezTo>
                      <a:cubicBezTo>
                        <a:pt x="112" y="184"/>
                        <a:pt x="320" y="136"/>
                        <a:pt x="336" y="160"/>
                      </a:cubicBezTo>
                      <a:cubicBezTo>
                        <a:pt x="352" y="184"/>
                        <a:pt x="184" y="272"/>
                        <a:pt x="192" y="304"/>
                      </a:cubicBezTo>
                      <a:cubicBezTo>
                        <a:pt x="200" y="336"/>
                        <a:pt x="368" y="328"/>
                        <a:pt x="384" y="352"/>
                      </a:cubicBezTo>
                      <a:cubicBezTo>
                        <a:pt x="400" y="376"/>
                        <a:pt x="272" y="424"/>
                        <a:pt x="288" y="448"/>
                      </a:cubicBezTo>
                      <a:cubicBezTo>
                        <a:pt x="304" y="472"/>
                        <a:pt x="464" y="472"/>
                        <a:pt x="480" y="496"/>
                      </a:cubicBezTo>
                      <a:cubicBezTo>
                        <a:pt x="496" y="520"/>
                        <a:pt x="376" y="568"/>
                        <a:pt x="384" y="592"/>
                      </a:cubicBezTo>
                      <a:cubicBezTo>
                        <a:pt x="392" y="616"/>
                        <a:pt x="512" y="616"/>
                        <a:pt x="528" y="640"/>
                      </a:cubicBezTo>
                      <a:cubicBezTo>
                        <a:pt x="544" y="664"/>
                        <a:pt x="472" y="704"/>
                        <a:pt x="480" y="736"/>
                      </a:cubicBezTo>
                      <a:cubicBezTo>
                        <a:pt x="488" y="768"/>
                        <a:pt x="560" y="800"/>
                        <a:pt x="576" y="832"/>
                      </a:cubicBezTo>
                      <a:cubicBezTo>
                        <a:pt x="592" y="864"/>
                        <a:pt x="560" y="888"/>
                        <a:pt x="576" y="928"/>
                      </a:cubicBezTo>
                      <a:cubicBezTo>
                        <a:pt x="592" y="968"/>
                        <a:pt x="664" y="1024"/>
                        <a:pt x="672" y="1072"/>
                      </a:cubicBezTo>
                      <a:cubicBezTo>
                        <a:pt x="680" y="1120"/>
                        <a:pt x="616" y="1176"/>
                        <a:pt x="624" y="1216"/>
                      </a:cubicBezTo>
                      <a:cubicBezTo>
                        <a:pt x="632" y="1256"/>
                        <a:pt x="712" y="1272"/>
                        <a:pt x="720" y="1312"/>
                      </a:cubicBezTo>
                      <a:cubicBezTo>
                        <a:pt x="728" y="1352"/>
                        <a:pt x="672" y="1408"/>
                        <a:pt x="672" y="1456"/>
                      </a:cubicBezTo>
                      <a:cubicBezTo>
                        <a:pt x="672" y="1504"/>
                        <a:pt x="720" y="1560"/>
                        <a:pt x="720" y="1600"/>
                      </a:cubicBezTo>
                      <a:cubicBezTo>
                        <a:pt x="720" y="1640"/>
                        <a:pt x="664" y="1656"/>
                        <a:pt x="672" y="1696"/>
                      </a:cubicBezTo>
                      <a:cubicBezTo>
                        <a:pt x="680" y="1736"/>
                        <a:pt x="760" y="1792"/>
                        <a:pt x="768" y="1840"/>
                      </a:cubicBezTo>
                      <a:cubicBezTo>
                        <a:pt x="776" y="1888"/>
                        <a:pt x="720" y="1928"/>
                        <a:pt x="720" y="1984"/>
                      </a:cubicBezTo>
                      <a:cubicBezTo>
                        <a:pt x="720" y="2040"/>
                        <a:pt x="768" y="2136"/>
                        <a:pt x="768" y="2176"/>
                      </a:cubicBezTo>
                      <a:cubicBezTo>
                        <a:pt x="768" y="2216"/>
                        <a:pt x="720" y="2192"/>
                        <a:pt x="720" y="2224"/>
                      </a:cubicBezTo>
                      <a:cubicBezTo>
                        <a:pt x="720" y="2256"/>
                        <a:pt x="744" y="2312"/>
                        <a:pt x="768" y="2368"/>
                      </a:cubicBezTo>
                    </a:path>
                  </a:pathLst>
                </a:cu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  <p:grpSp>
          <p:nvGrpSpPr>
            <p:cNvPr id="74850" name="Group 120"/>
            <p:cNvGrpSpPr>
              <a:grpSpLocks/>
            </p:cNvGrpSpPr>
            <p:nvPr/>
          </p:nvGrpSpPr>
          <p:grpSpPr bwMode="auto">
            <a:xfrm>
              <a:off x="1476" y="449"/>
              <a:ext cx="4038" cy="2966"/>
              <a:chOff x="210" y="337"/>
              <a:chExt cx="5198" cy="3818"/>
            </a:xfrm>
          </p:grpSpPr>
          <p:sp>
            <p:nvSpPr>
              <p:cNvPr id="74873" name="Freeform 121"/>
              <p:cNvSpPr>
                <a:spLocks/>
              </p:cNvSpPr>
              <p:nvPr/>
            </p:nvSpPr>
            <p:spPr bwMode="hidden">
              <a:xfrm flipH="1">
                <a:off x="1934" y="2382"/>
                <a:ext cx="485" cy="1479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4874" name="Arc 122"/>
              <p:cNvSpPr>
                <a:spLocks/>
              </p:cNvSpPr>
              <p:nvPr/>
            </p:nvSpPr>
            <p:spPr bwMode="hidden">
              <a:xfrm flipH="1">
                <a:off x="1054" y="1851"/>
                <a:ext cx="2122" cy="2304"/>
              </a:xfrm>
              <a:custGeom>
                <a:avLst/>
                <a:gdLst>
                  <a:gd name="G0" fmla="+- 0 0 0"/>
                  <a:gd name="G1" fmla="+- 20897 0 0"/>
                  <a:gd name="G2" fmla="+- 21600 0 0"/>
                  <a:gd name="T0" fmla="*/ 5467 w 21600"/>
                  <a:gd name="T1" fmla="*/ 0 h 21602"/>
                  <a:gd name="T2" fmla="*/ 21589 w 21600"/>
                  <a:gd name="T3" fmla="*/ 21602 h 21602"/>
                  <a:gd name="T4" fmla="*/ 0 w 21600"/>
                  <a:gd name="T5" fmla="*/ 20897 h 2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4875" name="Arc 123"/>
              <p:cNvSpPr>
                <a:spLocks/>
              </p:cNvSpPr>
              <p:nvPr/>
            </p:nvSpPr>
            <p:spPr bwMode="hidden">
              <a:xfrm flipH="1">
                <a:off x="1266" y="1480"/>
                <a:ext cx="1244" cy="2379"/>
              </a:xfrm>
              <a:custGeom>
                <a:avLst/>
                <a:gdLst>
                  <a:gd name="G0" fmla="+- 7340 0 0"/>
                  <a:gd name="G1" fmla="+- 21600 0 0"/>
                  <a:gd name="G2" fmla="+- 21600 0 0"/>
                  <a:gd name="T0" fmla="*/ 0 w 28940"/>
                  <a:gd name="T1" fmla="*/ 1285 h 22305"/>
                  <a:gd name="T2" fmla="*/ 28929 w 28940"/>
                  <a:gd name="T3" fmla="*/ 22305 h 22305"/>
                  <a:gd name="T4" fmla="*/ 7340 w 2894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4876" name="Arc 124"/>
              <p:cNvSpPr>
                <a:spLocks/>
              </p:cNvSpPr>
              <p:nvPr/>
            </p:nvSpPr>
            <p:spPr bwMode="hidden">
              <a:xfrm flipH="1">
                <a:off x="210" y="1168"/>
                <a:ext cx="2376" cy="2379"/>
              </a:xfrm>
              <a:custGeom>
                <a:avLst/>
                <a:gdLst>
                  <a:gd name="G0" fmla="+- 12855 0 0"/>
                  <a:gd name="G1" fmla="+- 21600 0 0"/>
                  <a:gd name="G2" fmla="+- 21600 0 0"/>
                  <a:gd name="T0" fmla="*/ 0 w 34455"/>
                  <a:gd name="T1" fmla="*/ 4241 h 22305"/>
                  <a:gd name="T2" fmla="*/ 34444 w 34455"/>
                  <a:gd name="T3" fmla="*/ 22305 h 22305"/>
                  <a:gd name="T4" fmla="*/ 12855 w 34455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4877" name="Arc 125"/>
              <p:cNvSpPr>
                <a:spLocks/>
              </p:cNvSpPr>
              <p:nvPr/>
            </p:nvSpPr>
            <p:spPr bwMode="hidden">
              <a:xfrm>
                <a:off x="2840" y="1503"/>
                <a:ext cx="381" cy="2379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4878" name="Arc 126"/>
              <p:cNvSpPr>
                <a:spLocks/>
              </p:cNvSpPr>
              <p:nvPr/>
            </p:nvSpPr>
            <p:spPr bwMode="hidden">
              <a:xfrm>
                <a:off x="2940" y="1492"/>
                <a:ext cx="1004" cy="2379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4879" name="Freeform 127"/>
              <p:cNvSpPr>
                <a:spLocks/>
              </p:cNvSpPr>
              <p:nvPr/>
            </p:nvSpPr>
            <p:spPr bwMode="hidden">
              <a:xfrm>
                <a:off x="3301" y="2635"/>
                <a:ext cx="485" cy="1479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4880" name="Freeform 128"/>
              <p:cNvSpPr>
                <a:spLocks/>
              </p:cNvSpPr>
              <p:nvPr/>
            </p:nvSpPr>
            <p:spPr bwMode="hidden">
              <a:xfrm rot="19660755" flipV="1">
                <a:off x="2546" y="2150"/>
                <a:ext cx="442" cy="837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4881" name="Freeform 129"/>
              <p:cNvSpPr>
                <a:spLocks/>
              </p:cNvSpPr>
              <p:nvPr/>
            </p:nvSpPr>
            <p:spPr bwMode="hidden">
              <a:xfrm flipH="1">
                <a:off x="489" y="2504"/>
                <a:ext cx="1085" cy="1524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4882" name="Freeform 130"/>
              <p:cNvSpPr>
                <a:spLocks/>
              </p:cNvSpPr>
              <p:nvPr/>
            </p:nvSpPr>
            <p:spPr bwMode="hidden">
              <a:xfrm flipH="1">
                <a:off x="1000" y="893"/>
                <a:ext cx="696" cy="1524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4883" name="Freeform 131"/>
              <p:cNvSpPr>
                <a:spLocks/>
              </p:cNvSpPr>
              <p:nvPr/>
            </p:nvSpPr>
            <p:spPr bwMode="hidden">
              <a:xfrm>
                <a:off x="4401" y="2280"/>
                <a:ext cx="1007" cy="1601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4884" name="Freeform 132"/>
              <p:cNvSpPr>
                <a:spLocks/>
              </p:cNvSpPr>
              <p:nvPr/>
            </p:nvSpPr>
            <p:spPr bwMode="hidden">
              <a:xfrm>
                <a:off x="3878" y="1470"/>
                <a:ext cx="1518" cy="1067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4885" name="Freeform 133"/>
              <p:cNvSpPr>
                <a:spLocks/>
              </p:cNvSpPr>
              <p:nvPr/>
            </p:nvSpPr>
            <p:spPr bwMode="hidden">
              <a:xfrm>
                <a:off x="3934" y="337"/>
                <a:ext cx="663" cy="1434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4886" name="Freeform 134"/>
              <p:cNvSpPr>
                <a:spLocks/>
              </p:cNvSpPr>
              <p:nvPr/>
            </p:nvSpPr>
            <p:spPr bwMode="hidden">
              <a:xfrm rot="1346631" flipH="1">
                <a:off x="1702" y="1506"/>
                <a:ext cx="442" cy="837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sp>
        <p:nvSpPr>
          <p:cNvPr id="74887" name="Rectangle 135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7213"/>
            <a:ext cx="7772400" cy="16271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74888" name="Rectangle 13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74889" name="Rectangle 13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4890" name="Rectangle 13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4891" name="Rectangle 13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62DD0EE8-8D0D-401C-85CD-CC17AC1231A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03.08.2014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7161EF-34E9-46CD-97FE-C137BFA1DE8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E5D1DB-1C86-464C-9539-ADCE64EDCDC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DEBD5F-E6F4-405E-A4EA-2D38033D123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BC0972-1F7B-4E2C-9066-48A897FFA1B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81A321-7FFA-4529-8929-D1FE924C388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CD6EB7-7D35-4AEE-936A-2FB1A16C894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993097-2B1E-49E6-8380-6FC2A991B98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6C13ED-7050-4677-9EAF-6D93AFDF9B6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03AFA7-FFC3-4142-B57B-8BC02D06CD8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301625"/>
            <a:ext cx="1943100" cy="57943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301625"/>
            <a:ext cx="5676900" cy="57943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D51BAA-7B69-4CF3-AAC0-BFDACD432A5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03.08.2014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13315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16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17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18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19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20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21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22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23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24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25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26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27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28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29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30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31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32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33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34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/>
              <a:ahLst/>
              <a:cxnLst>
                <a:cxn ang="0">
                  <a:pos x="5700" y="86"/>
                </a:cxn>
                <a:cxn ang="0">
                  <a:pos x="5508" y="86"/>
                </a:cxn>
                <a:cxn ang="0">
                  <a:pos x="5454" y="76"/>
                </a:cxn>
                <a:cxn ang="0">
                  <a:pos x="5448" y="65"/>
                </a:cxn>
                <a:cxn ang="0">
                  <a:pos x="5442" y="44"/>
                </a:cxn>
                <a:cxn ang="0">
                  <a:pos x="5414" y="18"/>
                </a:cxn>
                <a:cxn ang="0">
                  <a:pos x="5332" y="7"/>
                </a:cxn>
                <a:cxn ang="0">
                  <a:pos x="5051" y="22"/>
                </a:cxn>
                <a:cxn ang="0">
                  <a:pos x="4986" y="55"/>
                </a:cxn>
                <a:cxn ang="0">
                  <a:pos x="4854" y="102"/>
                </a:cxn>
                <a:cxn ang="0">
                  <a:pos x="4740" y="112"/>
                </a:cxn>
                <a:cxn ang="0">
                  <a:pos x="4662" y="91"/>
                </a:cxn>
                <a:cxn ang="0">
                  <a:pos x="4598" y="25"/>
                </a:cxn>
                <a:cxn ang="0">
                  <a:pos x="4514" y="9"/>
                </a:cxn>
                <a:cxn ang="0">
                  <a:pos x="4410" y="39"/>
                </a:cxn>
                <a:cxn ang="0">
                  <a:pos x="4236" y="81"/>
                </a:cxn>
                <a:cxn ang="0">
                  <a:pos x="4020" y="102"/>
                </a:cxn>
                <a:cxn ang="0">
                  <a:pos x="3810" y="102"/>
                </a:cxn>
                <a:cxn ang="0">
                  <a:pos x="3654" y="76"/>
                </a:cxn>
                <a:cxn ang="0">
                  <a:pos x="3594" y="50"/>
                </a:cxn>
                <a:cxn ang="0">
                  <a:pos x="3528" y="44"/>
                </a:cxn>
                <a:cxn ang="0">
                  <a:pos x="3480" y="55"/>
                </a:cxn>
                <a:cxn ang="0">
                  <a:pos x="3420" y="76"/>
                </a:cxn>
                <a:cxn ang="0">
                  <a:pos x="3048" y="112"/>
                </a:cxn>
                <a:cxn ang="0">
                  <a:pos x="2844" y="128"/>
                </a:cxn>
                <a:cxn ang="0">
                  <a:pos x="2742" y="117"/>
                </a:cxn>
                <a:cxn ang="0">
                  <a:pos x="2710" y="56"/>
                </a:cxn>
                <a:cxn ang="0">
                  <a:pos x="2658" y="50"/>
                </a:cxn>
                <a:cxn ang="0">
                  <a:pos x="2558" y="95"/>
                </a:cxn>
                <a:cxn ang="0">
                  <a:pos x="2444" y="109"/>
                </a:cxn>
                <a:cxn ang="0">
                  <a:pos x="2322" y="91"/>
                </a:cxn>
                <a:cxn ang="0">
                  <a:pos x="2274" y="70"/>
                </a:cxn>
                <a:cxn ang="0">
                  <a:pos x="2185" y="3"/>
                </a:cxn>
                <a:cxn ang="0">
                  <a:pos x="2048" y="64"/>
                </a:cxn>
                <a:cxn ang="0">
                  <a:pos x="1794" y="102"/>
                </a:cxn>
                <a:cxn ang="0">
                  <a:pos x="1560" y="91"/>
                </a:cxn>
                <a:cxn ang="0">
                  <a:pos x="1482" y="76"/>
                </a:cxn>
                <a:cxn ang="0">
                  <a:pos x="1428" y="50"/>
                </a:cxn>
                <a:cxn ang="0">
                  <a:pos x="1374" y="44"/>
                </a:cxn>
                <a:cxn ang="0">
                  <a:pos x="1308" y="55"/>
                </a:cxn>
                <a:cxn ang="0">
                  <a:pos x="1140" y="107"/>
                </a:cxn>
                <a:cxn ang="0">
                  <a:pos x="948" y="143"/>
                </a:cxn>
                <a:cxn ang="0">
                  <a:pos x="708" y="138"/>
                </a:cxn>
                <a:cxn ang="0">
                  <a:pos x="534" y="96"/>
                </a:cxn>
                <a:cxn ang="0">
                  <a:pos x="444" y="55"/>
                </a:cxn>
                <a:cxn ang="0">
                  <a:pos x="396" y="34"/>
                </a:cxn>
                <a:cxn ang="0">
                  <a:pos x="378" y="39"/>
                </a:cxn>
                <a:cxn ang="0">
                  <a:pos x="342" y="70"/>
                </a:cxn>
                <a:cxn ang="0">
                  <a:pos x="288" y="96"/>
                </a:cxn>
                <a:cxn ang="0">
                  <a:pos x="192" y="112"/>
                </a:cxn>
                <a:cxn ang="0">
                  <a:pos x="90" y="112"/>
                </a:cxn>
                <a:cxn ang="0">
                  <a:pos x="0" y="96"/>
                </a:cxn>
                <a:cxn ang="0">
                  <a:pos x="5760" y="44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  <a:lnTo>
                    <a:pt x="576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000"/>
              </a:schemeClr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335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/>
              <a:ahLst/>
              <a:cxnLst>
                <a:cxn ang="0">
                  <a:pos x="4993" y="66"/>
                </a:cxn>
                <a:cxn ang="0">
                  <a:pos x="4771" y="132"/>
                </a:cxn>
                <a:cxn ang="0">
                  <a:pos x="4640" y="96"/>
                </a:cxn>
                <a:cxn ang="0">
                  <a:pos x="4598" y="36"/>
                </a:cxn>
                <a:cxn ang="0">
                  <a:pos x="4478" y="30"/>
                </a:cxn>
                <a:cxn ang="0">
                  <a:pos x="4186" y="108"/>
                </a:cxn>
                <a:cxn ang="0">
                  <a:pos x="3815" y="120"/>
                </a:cxn>
                <a:cxn ang="0">
                  <a:pos x="3617" y="72"/>
                </a:cxn>
                <a:cxn ang="0">
                  <a:pos x="3510" y="60"/>
                </a:cxn>
                <a:cxn ang="0">
                  <a:pos x="3336" y="96"/>
                </a:cxn>
                <a:cxn ang="0">
                  <a:pos x="2846" y="150"/>
                </a:cxn>
                <a:cxn ang="0">
                  <a:pos x="2703" y="96"/>
                </a:cxn>
                <a:cxn ang="0">
                  <a:pos x="2619" y="90"/>
                </a:cxn>
                <a:cxn ang="0">
                  <a:pos x="2416" y="132"/>
                </a:cxn>
                <a:cxn ang="0">
                  <a:pos x="2278" y="84"/>
                </a:cxn>
                <a:cxn ang="0">
                  <a:pos x="2151" y="36"/>
                </a:cxn>
                <a:cxn ang="0">
                  <a:pos x="1947" y="120"/>
                </a:cxn>
                <a:cxn ang="0">
                  <a:pos x="1525" y="102"/>
                </a:cxn>
                <a:cxn ang="0">
                  <a:pos x="1429" y="60"/>
                </a:cxn>
                <a:cxn ang="0">
                  <a:pos x="1333" y="60"/>
                </a:cxn>
                <a:cxn ang="0">
                  <a:pos x="1058" y="150"/>
                </a:cxn>
                <a:cxn ang="0">
                  <a:pos x="652" y="150"/>
                </a:cxn>
                <a:cxn ang="0">
                  <a:pos x="442" y="66"/>
                </a:cxn>
                <a:cxn ang="0">
                  <a:pos x="377" y="48"/>
                </a:cxn>
                <a:cxn ang="0">
                  <a:pos x="305" y="108"/>
                </a:cxn>
                <a:cxn ang="0">
                  <a:pos x="144" y="138"/>
                </a:cxn>
                <a:cxn ang="0">
                  <a:pos x="0" y="96"/>
                </a:cxn>
                <a:cxn ang="0">
                  <a:pos x="167" y="120"/>
                </a:cxn>
                <a:cxn ang="0">
                  <a:pos x="323" y="84"/>
                </a:cxn>
                <a:cxn ang="0">
                  <a:pos x="383" y="24"/>
                </a:cxn>
                <a:cxn ang="0">
                  <a:pos x="460" y="60"/>
                </a:cxn>
                <a:cxn ang="0">
                  <a:pos x="706" y="144"/>
                </a:cxn>
                <a:cxn ang="0">
                  <a:pos x="1100" y="120"/>
                </a:cxn>
                <a:cxn ang="0">
                  <a:pos x="1345" y="36"/>
                </a:cxn>
                <a:cxn ang="0">
                  <a:pos x="1441" y="48"/>
                </a:cxn>
                <a:cxn ang="0">
                  <a:pos x="1561" y="90"/>
                </a:cxn>
                <a:cxn ang="0">
                  <a:pos x="1971" y="96"/>
                </a:cxn>
                <a:cxn ang="0">
                  <a:pos x="2235" y="3"/>
                </a:cxn>
                <a:cxn ang="0">
                  <a:pos x="2350" y="102"/>
                </a:cxn>
                <a:cxn ang="0">
                  <a:pos x="2559" y="96"/>
                </a:cxn>
                <a:cxn ang="0">
                  <a:pos x="2715" y="24"/>
                </a:cxn>
                <a:cxn ang="0">
                  <a:pos x="2792" y="132"/>
                </a:cxn>
                <a:cxn ang="0">
                  <a:pos x="3127" y="102"/>
                </a:cxn>
                <a:cxn ang="0">
                  <a:pos x="3486" y="48"/>
                </a:cxn>
                <a:cxn ang="0">
                  <a:pos x="3582" y="42"/>
                </a:cxn>
                <a:cxn ang="0">
                  <a:pos x="3731" y="90"/>
                </a:cxn>
                <a:cxn ang="0">
                  <a:pos x="4078" y="102"/>
                </a:cxn>
                <a:cxn ang="0">
                  <a:pos x="4419" y="30"/>
                </a:cxn>
                <a:cxn ang="0">
                  <a:pos x="4574" y="6"/>
                </a:cxn>
                <a:cxn ang="0">
                  <a:pos x="4628" y="60"/>
                </a:cxn>
                <a:cxn ang="0">
                  <a:pos x="4724" y="108"/>
                </a:cxn>
                <a:cxn ang="0">
                  <a:pos x="4927" y="84"/>
                </a:cxn>
                <a:cxn ang="0">
                  <a:pos x="5118" y="14"/>
                </a:cxn>
                <a:cxn ang="0">
                  <a:pos x="5280" y="9"/>
                </a:cxn>
                <a:cxn ang="0">
                  <a:pos x="5453" y="36"/>
                </a:cxn>
                <a:cxn ang="0">
                  <a:pos x="5465" y="72"/>
                </a:cxn>
                <a:cxn ang="0">
                  <a:pos x="5656" y="90"/>
                </a:cxn>
                <a:cxn ang="0">
                  <a:pos x="5710" y="102"/>
                </a:cxn>
                <a:cxn ang="0">
                  <a:pos x="5477" y="90"/>
                </a:cxn>
                <a:cxn ang="0">
                  <a:pos x="5453" y="60"/>
                </a:cxn>
                <a:cxn ang="0">
                  <a:pos x="5393" y="30"/>
                </a:cxn>
                <a:cxn ang="0">
                  <a:pos x="5219" y="24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3336" name="Rectangle 2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337" name="Rectangle 2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13338" name="Rectangle 26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3339" name="Rectangle 2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3340" name="Rectangle 2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C5BF971-FF33-4E2B-A760-BC3B7DA951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CB317D6-5DBB-4F2F-93B0-5439EAC2D79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6CD3FAE-AA71-4288-9313-CC2DEFECAD3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A28B859-5405-4A9C-88ED-F64F3992AE7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D3C5138-F5B0-462D-B8EE-0183D5A154B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A2F4CAE-7135-4431-A40C-E928C47E53B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7BF9379-8473-4A97-ADB5-3E363063563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3F21741-E33F-4D25-AF5D-2D0A8D9E1EF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749FDDF-4532-49EC-B663-2B13760CEA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4463DA5-B653-41E1-8EAF-74A7163F71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image" Target="../media/image1.jpe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image" Target="../media/image3.wmf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4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147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Relationship Id="rId14" Type="http://schemas.openxmlformats.org/officeDocument/2006/relationships/image" Target="../media/image4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3.wmf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58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12291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292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293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294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295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296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297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298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299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300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301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302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303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304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305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306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307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308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309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310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/>
              <a:ahLst/>
              <a:cxnLst>
                <a:cxn ang="0">
                  <a:pos x="5700" y="86"/>
                </a:cxn>
                <a:cxn ang="0">
                  <a:pos x="5508" y="86"/>
                </a:cxn>
                <a:cxn ang="0">
                  <a:pos x="5454" y="76"/>
                </a:cxn>
                <a:cxn ang="0">
                  <a:pos x="5448" y="65"/>
                </a:cxn>
                <a:cxn ang="0">
                  <a:pos x="5442" y="44"/>
                </a:cxn>
                <a:cxn ang="0">
                  <a:pos x="5414" y="18"/>
                </a:cxn>
                <a:cxn ang="0">
                  <a:pos x="5332" y="7"/>
                </a:cxn>
                <a:cxn ang="0">
                  <a:pos x="5051" y="22"/>
                </a:cxn>
                <a:cxn ang="0">
                  <a:pos x="4986" y="55"/>
                </a:cxn>
                <a:cxn ang="0">
                  <a:pos x="4854" y="102"/>
                </a:cxn>
                <a:cxn ang="0">
                  <a:pos x="4740" y="112"/>
                </a:cxn>
                <a:cxn ang="0">
                  <a:pos x="4662" y="91"/>
                </a:cxn>
                <a:cxn ang="0">
                  <a:pos x="4598" y="25"/>
                </a:cxn>
                <a:cxn ang="0">
                  <a:pos x="4514" y="9"/>
                </a:cxn>
                <a:cxn ang="0">
                  <a:pos x="4410" y="39"/>
                </a:cxn>
                <a:cxn ang="0">
                  <a:pos x="4236" y="81"/>
                </a:cxn>
                <a:cxn ang="0">
                  <a:pos x="4020" y="102"/>
                </a:cxn>
                <a:cxn ang="0">
                  <a:pos x="3810" y="102"/>
                </a:cxn>
                <a:cxn ang="0">
                  <a:pos x="3654" y="76"/>
                </a:cxn>
                <a:cxn ang="0">
                  <a:pos x="3594" y="50"/>
                </a:cxn>
                <a:cxn ang="0">
                  <a:pos x="3528" y="44"/>
                </a:cxn>
                <a:cxn ang="0">
                  <a:pos x="3480" y="55"/>
                </a:cxn>
                <a:cxn ang="0">
                  <a:pos x="3420" y="76"/>
                </a:cxn>
                <a:cxn ang="0">
                  <a:pos x="3048" y="112"/>
                </a:cxn>
                <a:cxn ang="0">
                  <a:pos x="2844" y="128"/>
                </a:cxn>
                <a:cxn ang="0">
                  <a:pos x="2742" y="117"/>
                </a:cxn>
                <a:cxn ang="0">
                  <a:pos x="2710" y="56"/>
                </a:cxn>
                <a:cxn ang="0">
                  <a:pos x="2658" y="50"/>
                </a:cxn>
                <a:cxn ang="0">
                  <a:pos x="2558" y="95"/>
                </a:cxn>
                <a:cxn ang="0">
                  <a:pos x="2444" y="109"/>
                </a:cxn>
                <a:cxn ang="0">
                  <a:pos x="2322" y="91"/>
                </a:cxn>
                <a:cxn ang="0">
                  <a:pos x="2274" y="70"/>
                </a:cxn>
                <a:cxn ang="0">
                  <a:pos x="2185" y="3"/>
                </a:cxn>
                <a:cxn ang="0">
                  <a:pos x="2048" y="64"/>
                </a:cxn>
                <a:cxn ang="0">
                  <a:pos x="1794" y="102"/>
                </a:cxn>
                <a:cxn ang="0">
                  <a:pos x="1560" y="91"/>
                </a:cxn>
                <a:cxn ang="0">
                  <a:pos x="1482" y="76"/>
                </a:cxn>
                <a:cxn ang="0">
                  <a:pos x="1428" y="50"/>
                </a:cxn>
                <a:cxn ang="0">
                  <a:pos x="1374" y="44"/>
                </a:cxn>
                <a:cxn ang="0">
                  <a:pos x="1308" y="55"/>
                </a:cxn>
                <a:cxn ang="0">
                  <a:pos x="1140" y="107"/>
                </a:cxn>
                <a:cxn ang="0">
                  <a:pos x="948" y="143"/>
                </a:cxn>
                <a:cxn ang="0">
                  <a:pos x="708" y="138"/>
                </a:cxn>
                <a:cxn ang="0">
                  <a:pos x="534" y="96"/>
                </a:cxn>
                <a:cxn ang="0">
                  <a:pos x="444" y="55"/>
                </a:cxn>
                <a:cxn ang="0">
                  <a:pos x="396" y="34"/>
                </a:cxn>
                <a:cxn ang="0">
                  <a:pos x="378" y="39"/>
                </a:cxn>
                <a:cxn ang="0">
                  <a:pos x="342" y="70"/>
                </a:cxn>
                <a:cxn ang="0">
                  <a:pos x="288" y="96"/>
                </a:cxn>
                <a:cxn ang="0">
                  <a:pos x="192" y="112"/>
                </a:cxn>
                <a:cxn ang="0">
                  <a:pos x="90" y="112"/>
                </a:cxn>
                <a:cxn ang="0">
                  <a:pos x="0" y="96"/>
                </a:cxn>
                <a:cxn ang="0">
                  <a:pos x="5760" y="44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  <a:lnTo>
                    <a:pt x="576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000"/>
              </a:schemeClr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311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/>
              <a:ahLst/>
              <a:cxnLst>
                <a:cxn ang="0">
                  <a:pos x="4993" y="66"/>
                </a:cxn>
                <a:cxn ang="0">
                  <a:pos x="4771" y="132"/>
                </a:cxn>
                <a:cxn ang="0">
                  <a:pos x="4640" y="96"/>
                </a:cxn>
                <a:cxn ang="0">
                  <a:pos x="4598" y="36"/>
                </a:cxn>
                <a:cxn ang="0">
                  <a:pos x="4478" y="30"/>
                </a:cxn>
                <a:cxn ang="0">
                  <a:pos x="4186" y="108"/>
                </a:cxn>
                <a:cxn ang="0">
                  <a:pos x="3815" y="120"/>
                </a:cxn>
                <a:cxn ang="0">
                  <a:pos x="3617" y="72"/>
                </a:cxn>
                <a:cxn ang="0">
                  <a:pos x="3510" y="60"/>
                </a:cxn>
                <a:cxn ang="0">
                  <a:pos x="3336" y="96"/>
                </a:cxn>
                <a:cxn ang="0">
                  <a:pos x="2846" y="150"/>
                </a:cxn>
                <a:cxn ang="0">
                  <a:pos x="2703" y="96"/>
                </a:cxn>
                <a:cxn ang="0">
                  <a:pos x="2619" y="90"/>
                </a:cxn>
                <a:cxn ang="0">
                  <a:pos x="2416" y="132"/>
                </a:cxn>
                <a:cxn ang="0">
                  <a:pos x="2278" y="84"/>
                </a:cxn>
                <a:cxn ang="0">
                  <a:pos x="2151" y="36"/>
                </a:cxn>
                <a:cxn ang="0">
                  <a:pos x="1947" y="120"/>
                </a:cxn>
                <a:cxn ang="0">
                  <a:pos x="1525" y="102"/>
                </a:cxn>
                <a:cxn ang="0">
                  <a:pos x="1429" y="60"/>
                </a:cxn>
                <a:cxn ang="0">
                  <a:pos x="1333" y="60"/>
                </a:cxn>
                <a:cxn ang="0">
                  <a:pos x="1058" y="150"/>
                </a:cxn>
                <a:cxn ang="0">
                  <a:pos x="652" y="150"/>
                </a:cxn>
                <a:cxn ang="0">
                  <a:pos x="442" y="66"/>
                </a:cxn>
                <a:cxn ang="0">
                  <a:pos x="377" y="48"/>
                </a:cxn>
                <a:cxn ang="0">
                  <a:pos x="305" y="108"/>
                </a:cxn>
                <a:cxn ang="0">
                  <a:pos x="144" y="138"/>
                </a:cxn>
                <a:cxn ang="0">
                  <a:pos x="0" y="96"/>
                </a:cxn>
                <a:cxn ang="0">
                  <a:pos x="167" y="120"/>
                </a:cxn>
                <a:cxn ang="0">
                  <a:pos x="323" y="84"/>
                </a:cxn>
                <a:cxn ang="0">
                  <a:pos x="383" y="24"/>
                </a:cxn>
                <a:cxn ang="0">
                  <a:pos x="460" y="60"/>
                </a:cxn>
                <a:cxn ang="0">
                  <a:pos x="706" y="144"/>
                </a:cxn>
                <a:cxn ang="0">
                  <a:pos x="1100" y="120"/>
                </a:cxn>
                <a:cxn ang="0">
                  <a:pos x="1345" y="36"/>
                </a:cxn>
                <a:cxn ang="0">
                  <a:pos x="1441" y="48"/>
                </a:cxn>
                <a:cxn ang="0">
                  <a:pos x="1561" y="90"/>
                </a:cxn>
                <a:cxn ang="0">
                  <a:pos x="1971" y="96"/>
                </a:cxn>
                <a:cxn ang="0">
                  <a:pos x="2235" y="3"/>
                </a:cxn>
                <a:cxn ang="0">
                  <a:pos x="2350" y="102"/>
                </a:cxn>
                <a:cxn ang="0">
                  <a:pos x="2559" y="96"/>
                </a:cxn>
                <a:cxn ang="0">
                  <a:pos x="2715" y="24"/>
                </a:cxn>
                <a:cxn ang="0">
                  <a:pos x="2792" y="132"/>
                </a:cxn>
                <a:cxn ang="0">
                  <a:pos x="3127" y="102"/>
                </a:cxn>
                <a:cxn ang="0">
                  <a:pos x="3486" y="48"/>
                </a:cxn>
                <a:cxn ang="0">
                  <a:pos x="3582" y="42"/>
                </a:cxn>
                <a:cxn ang="0">
                  <a:pos x="3731" y="90"/>
                </a:cxn>
                <a:cxn ang="0">
                  <a:pos x="4078" y="102"/>
                </a:cxn>
                <a:cxn ang="0">
                  <a:pos x="4419" y="30"/>
                </a:cxn>
                <a:cxn ang="0">
                  <a:pos x="4574" y="6"/>
                </a:cxn>
                <a:cxn ang="0">
                  <a:pos x="4628" y="60"/>
                </a:cxn>
                <a:cxn ang="0">
                  <a:pos x="4724" y="108"/>
                </a:cxn>
                <a:cxn ang="0">
                  <a:pos x="4927" y="84"/>
                </a:cxn>
                <a:cxn ang="0">
                  <a:pos x="5118" y="14"/>
                </a:cxn>
                <a:cxn ang="0">
                  <a:pos x="5280" y="9"/>
                </a:cxn>
                <a:cxn ang="0">
                  <a:pos x="5453" y="36"/>
                </a:cxn>
                <a:cxn ang="0">
                  <a:pos x="5465" y="72"/>
                </a:cxn>
                <a:cxn ang="0">
                  <a:pos x="5656" y="90"/>
                </a:cxn>
                <a:cxn ang="0">
                  <a:pos x="5710" y="102"/>
                </a:cxn>
                <a:cxn ang="0">
                  <a:pos x="5477" y="90"/>
                </a:cxn>
                <a:cxn ang="0">
                  <a:pos x="5453" y="60"/>
                </a:cxn>
                <a:cxn ang="0">
                  <a:pos x="5393" y="30"/>
                </a:cxn>
                <a:cxn ang="0">
                  <a:pos x="5219" y="24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2312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2313" name="Rectangle 2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2314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12315" name="Rectangle 2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316" name="Rectangle 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5B106E36-FD25-4E2D-B0AA-010F637433A0}" type="datetimeFigureOut">
              <a:rPr lang="ru-RU" smtClean="0"/>
              <a:pPr/>
              <a:t>03.08.2014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22531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32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/>
              <a:ahLst/>
              <a:cxnLst>
                <a:cxn ang="0">
                  <a:pos x="580" y="1043"/>
                </a:cxn>
                <a:cxn ang="0">
                  <a:pos x="544" y="683"/>
                </a:cxn>
                <a:cxn ang="0">
                  <a:pos x="670" y="395"/>
                </a:cxn>
                <a:cxn ang="0">
                  <a:pos x="927" y="587"/>
                </a:cxn>
                <a:cxn ang="0">
                  <a:pos x="1214" y="869"/>
                </a:cxn>
                <a:cxn ang="0">
                  <a:pos x="1483" y="1109"/>
                </a:cxn>
                <a:cxn ang="0">
                  <a:pos x="1800" y="1360"/>
                </a:cxn>
                <a:cxn ang="0">
                  <a:pos x="1883" y="1414"/>
                </a:cxn>
                <a:cxn ang="0">
                  <a:pos x="1836" y="1354"/>
                </a:cxn>
                <a:cxn ang="0">
                  <a:pos x="1411" y="1001"/>
                </a:cxn>
                <a:cxn ang="0">
                  <a:pos x="1088" y="683"/>
                </a:cxn>
                <a:cxn ang="0">
                  <a:pos x="723" y="329"/>
                </a:cxn>
                <a:cxn ang="0">
                  <a:pos x="999" y="311"/>
                </a:cxn>
                <a:cxn ang="0">
                  <a:pos x="1286" y="317"/>
                </a:cxn>
                <a:cxn ang="0">
                  <a:pos x="1614" y="269"/>
                </a:cxn>
                <a:cxn ang="0">
                  <a:pos x="2123" y="197"/>
                </a:cxn>
                <a:cxn ang="0">
                  <a:pos x="2075" y="173"/>
                </a:cxn>
                <a:cxn ang="0">
                  <a:pos x="1543" y="257"/>
                </a:cxn>
                <a:cxn ang="0">
                  <a:pos x="1208" y="275"/>
                </a:cxn>
                <a:cxn ang="0">
                  <a:pos x="759" y="257"/>
                </a:cxn>
                <a:cxn ang="0">
                  <a:pos x="819" y="227"/>
                </a:cxn>
                <a:cxn ang="0">
                  <a:pos x="1142" y="0"/>
                </a:cxn>
                <a:cxn ang="0">
                  <a:pos x="1088" y="30"/>
                </a:cxn>
                <a:cxn ang="0">
                  <a:pos x="1010" y="84"/>
                </a:cxn>
                <a:cxn ang="0">
                  <a:pos x="855" y="191"/>
                </a:cxn>
                <a:cxn ang="0">
                  <a:pos x="670" y="281"/>
                </a:cxn>
                <a:cxn ang="0">
                  <a:pos x="634" y="359"/>
                </a:cxn>
                <a:cxn ang="0">
                  <a:pos x="305" y="587"/>
                </a:cxn>
                <a:cxn ang="0">
                  <a:pos x="0" y="725"/>
                </a:cxn>
                <a:cxn ang="0">
                  <a:pos x="0" y="731"/>
                </a:cxn>
                <a:cxn ang="0">
                  <a:pos x="0" y="767"/>
                </a:cxn>
                <a:cxn ang="0">
                  <a:pos x="299" y="635"/>
                </a:cxn>
                <a:cxn ang="0">
                  <a:pos x="592" y="431"/>
                </a:cxn>
                <a:cxn ang="0">
                  <a:pos x="508" y="671"/>
                </a:cxn>
                <a:cxn ang="0">
                  <a:pos x="526" y="995"/>
                </a:cxn>
                <a:cxn ang="0">
                  <a:pos x="460" y="1168"/>
                </a:cxn>
                <a:cxn ang="0">
                  <a:pos x="329" y="1480"/>
                </a:cxn>
                <a:cxn ang="0">
                  <a:pos x="323" y="1696"/>
                </a:cxn>
                <a:cxn ang="0">
                  <a:pos x="329" y="1696"/>
                </a:cxn>
                <a:cxn ang="0">
                  <a:pos x="347" y="1552"/>
                </a:cxn>
                <a:cxn ang="0">
                  <a:pos x="580" y="1043"/>
                </a:cxn>
                <a:cxn ang="0">
                  <a:pos x="580" y="104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33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/>
              <a:ahLst/>
              <a:cxnLst>
                <a:cxn ang="0">
                  <a:pos x="3338" y="288"/>
                </a:cxn>
                <a:cxn ang="0">
                  <a:pos x="3194" y="258"/>
                </a:cxn>
                <a:cxn ang="0">
                  <a:pos x="2816" y="234"/>
                </a:cxn>
                <a:cxn ang="0">
                  <a:pos x="2330" y="306"/>
                </a:cxn>
                <a:cxn ang="0">
                  <a:pos x="2372" y="258"/>
                </a:cxn>
                <a:cxn ang="0">
                  <a:pos x="2624" y="132"/>
                </a:cxn>
                <a:cxn ang="0">
                  <a:pos x="2707" y="24"/>
                </a:cxn>
                <a:cxn ang="0">
                  <a:pos x="2642" y="12"/>
                </a:cxn>
                <a:cxn ang="0">
                  <a:pos x="2515" y="54"/>
                </a:cxn>
                <a:cxn ang="0">
                  <a:pos x="2324" y="66"/>
                </a:cxn>
                <a:cxn ang="0">
                  <a:pos x="2101" y="90"/>
                </a:cxn>
                <a:cxn ang="0">
                  <a:pos x="1855" y="228"/>
                </a:cxn>
                <a:cxn ang="0">
                  <a:pos x="1591" y="337"/>
                </a:cxn>
                <a:cxn ang="0">
                  <a:pos x="1459" y="379"/>
                </a:cxn>
                <a:cxn ang="0">
                  <a:pos x="1417" y="361"/>
                </a:cxn>
                <a:cxn ang="0">
                  <a:pos x="1363" y="331"/>
                </a:cxn>
                <a:cxn ang="0">
                  <a:pos x="1344" y="312"/>
                </a:cxn>
                <a:cxn ang="0">
                  <a:pos x="1290" y="288"/>
                </a:cxn>
                <a:cxn ang="0">
                  <a:pos x="1230" y="252"/>
                </a:cxn>
                <a:cxn ang="0">
                  <a:pos x="1119" y="227"/>
                </a:cxn>
                <a:cxn ang="0">
                  <a:pos x="1320" y="438"/>
                </a:cxn>
                <a:cxn ang="0">
                  <a:pos x="960" y="558"/>
                </a:cxn>
                <a:cxn ang="0">
                  <a:pos x="474" y="630"/>
                </a:cxn>
                <a:cxn ang="0">
                  <a:pos x="132" y="781"/>
                </a:cxn>
                <a:cxn ang="0">
                  <a:pos x="234" y="847"/>
                </a:cxn>
                <a:cxn ang="0">
                  <a:pos x="925" y="739"/>
                </a:cxn>
                <a:cxn ang="0">
                  <a:pos x="637" y="925"/>
                </a:cxn>
                <a:cxn ang="0">
                  <a:pos x="1405" y="943"/>
                </a:cxn>
                <a:cxn ang="0">
                  <a:pos x="1447" y="943"/>
                </a:cxn>
                <a:cxn ang="0">
                  <a:pos x="2888" y="859"/>
                </a:cxn>
                <a:cxn ang="0">
                  <a:pos x="2582" y="708"/>
                </a:cxn>
                <a:cxn ang="0">
                  <a:pos x="2299" y="606"/>
                </a:cxn>
                <a:cxn ang="0">
                  <a:pos x="2606" y="588"/>
                </a:cxn>
                <a:cxn ang="0">
                  <a:pos x="3001" y="582"/>
                </a:cxn>
                <a:cxn ang="0">
                  <a:pos x="3452" y="438"/>
                </a:cxn>
                <a:cxn ang="0">
                  <a:pos x="3668" y="312"/>
                </a:cxn>
                <a:cxn ang="0">
                  <a:pos x="3482" y="300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34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/>
              <a:ahLst/>
              <a:cxnLst>
                <a:cxn ang="0">
                  <a:pos x="323" y="1186"/>
                </a:cxn>
                <a:cxn ang="0">
                  <a:pos x="490" y="1192"/>
                </a:cxn>
                <a:cxn ang="0">
                  <a:pos x="580" y="1150"/>
                </a:cxn>
                <a:cxn ang="0">
                  <a:pos x="813" y="1085"/>
                </a:cxn>
                <a:cxn ang="0">
                  <a:pos x="933" y="1055"/>
                </a:cxn>
                <a:cxn ang="0">
                  <a:pos x="759" y="989"/>
                </a:cxn>
                <a:cxn ang="0">
                  <a:pos x="556" y="953"/>
                </a:cxn>
                <a:cxn ang="0">
                  <a:pos x="197" y="971"/>
                </a:cxn>
                <a:cxn ang="0">
                  <a:pos x="299" y="893"/>
                </a:cxn>
                <a:cxn ang="0">
                  <a:pos x="496" y="803"/>
                </a:cxn>
                <a:cxn ang="0">
                  <a:pos x="694" y="671"/>
                </a:cxn>
                <a:cxn ang="0">
                  <a:pos x="700" y="671"/>
                </a:cxn>
                <a:cxn ang="0">
                  <a:pos x="712" y="665"/>
                </a:cxn>
                <a:cxn ang="0">
                  <a:pos x="753" y="647"/>
                </a:cxn>
                <a:cxn ang="0">
                  <a:pos x="777" y="641"/>
                </a:cxn>
                <a:cxn ang="0">
                  <a:pos x="789" y="629"/>
                </a:cxn>
                <a:cxn ang="0">
                  <a:pos x="795" y="617"/>
                </a:cxn>
                <a:cxn ang="0">
                  <a:pos x="789" y="611"/>
                </a:cxn>
                <a:cxn ang="0">
                  <a:pos x="783" y="599"/>
                </a:cxn>
                <a:cxn ang="0">
                  <a:pos x="783" y="575"/>
                </a:cxn>
                <a:cxn ang="0">
                  <a:pos x="795" y="545"/>
                </a:cxn>
                <a:cxn ang="0">
                  <a:pos x="807" y="515"/>
                </a:cxn>
                <a:cxn ang="0">
                  <a:pos x="825" y="485"/>
                </a:cxn>
                <a:cxn ang="0">
                  <a:pos x="837" y="455"/>
                </a:cxn>
                <a:cxn ang="0">
                  <a:pos x="843" y="437"/>
                </a:cxn>
                <a:cxn ang="0">
                  <a:pos x="849" y="431"/>
                </a:cxn>
                <a:cxn ang="0">
                  <a:pos x="849" y="347"/>
                </a:cxn>
                <a:cxn ang="0">
                  <a:pos x="849" y="341"/>
                </a:cxn>
                <a:cxn ang="0">
                  <a:pos x="855" y="335"/>
                </a:cxn>
                <a:cxn ang="0">
                  <a:pos x="873" y="305"/>
                </a:cxn>
                <a:cxn ang="0">
                  <a:pos x="885" y="269"/>
                </a:cxn>
                <a:cxn ang="0">
                  <a:pos x="897" y="239"/>
                </a:cxn>
                <a:cxn ang="0">
                  <a:pos x="903" y="227"/>
                </a:cxn>
                <a:cxn ang="0">
                  <a:pos x="909" y="215"/>
                </a:cxn>
                <a:cxn ang="0">
                  <a:pos x="927" y="173"/>
                </a:cxn>
                <a:cxn ang="0">
                  <a:pos x="945" y="137"/>
                </a:cxn>
                <a:cxn ang="0">
                  <a:pos x="951" y="125"/>
                </a:cxn>
                <a:cxn ang="0">
                  <a:pos x="951" y="119"/>
                </a:cxn>
                <a:cxn ang="0">
                  <a:pos x="969" y="0"/>
                </a:cxn>
                <a:cxn ang="0">
                  <a:pos x="945" y="47"/>
                </a:cxn>
                <a:cxn ang="0">
                  <a:pos x="783" y="113"/>
                </a:cxn>
                <a:cxn ang="0">
                  <a:pos x="706" y="161"/>
                </a:cxn>
                <a:cxn ang="0">
                  <a:pos x="460" y="233"/>
                </a:cxn>
                <a:cxn ang="0">
                  <a:pos x="281" y="287"/>
                </a:cxn>
                <a:cxn ang="0">
                  <a:pos x="173" y="293"/>
                </a:cxn>
                <a:cxn ang="0">
                  <a:pos x="12" y="485"/>
                </a:cxn>
                <a:cxn ang="0">
                  <a:pos x="0" y="509"/>
                </a:cxn>
                <a:cxn ang="0">
                  <a:pos x="0" y="1186"/>
                </a:cxn>
                <a:cxn ang="0">
                  <a:pos x="96" y="1180"/>
                </a:cxn>
                <a:cxn ang="0">
                  <a:pos x="323" y="1186"/>
                </a:cxn>
                <a:cxn ang="0">
                  <a:pos x="323" y="1186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35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/>
              <a:ahLst/>
              <a:cxnLst>
                <a:cxn ang="0">
                  <a:pos x="859" y="612"/>
                </a:cxn>
                <a:cxn ang="0">
                  <a:pos x="1087" y="853"/>
                </a:cxn>
                <a:cxn ang="0">
                  <a:pos x="961" y="913"/>
                </a:cxn>
                <a:cxn ang="0">
                  <a:pos x="786" y="883"/>
                </a:cxn>
                <a:cxn ang="0">
                  <a:pos x="450" y="931"/>
                </a:cxn>
                <a:cxn ang="0">
                  <a:pos x="150" y="1075"/>
                </a:cxn>
                <a:cxn ang="0">
                  <a:pos x="78" y="1165"/>
                </a:cxn>
                <a:cxn ang="0">
                  <a:pos x="361" y="1256"/>
                </a:cxn>
                <a:cxn ang="0">
                  <a:pos x="444" y="1316"/>
                </a:cxn>
                <a:cxn ang="0">
                  <a:pos x="697" y="1400"/>
                </a:cxn>
                <a:cxn ang="0">
                  <a:pos x="1026" y="1346"/>
                </a:cxn>
                <a:cxn ang="0">
                  <a:pos x="991" y="1412"/>
                </a:cxn>
                <a:cxn ang="0">
                  <a:pos x="804" y="1574"/>
                </a:cxn>
                <a:cxn ang="0">
                  <a:pos x="726" y="1718"/>
                </a:cxn>
                <a:cxn ang="0">
                  <a:pos x="768" y="1742"/>
                </a:cxn>
                <a:cxn ang="0">
                  <a:pos x="865" y="1693"/>
                </a:cxn>
                <a:cxn ang="0">
                  <a:pos x="991" y="1699"/>
                </a:cxn>
                <a:cxn ang="0">
                  <a:pos x="1135" y="1627"/>
                </a:cxn>
                <a:cxn ang="0">
                  <a:pos x="1183" y="1669"/>
                </a:cxn>
                <a:cxn ang="0">
                  <a:pos x="1399" y="1436"/>
                </a:cxn>
                <a:cxn ang="0">
                  <a:pos x="1615" y="1334"/>
                </a:cxn>
                <a:cxn ang="0">
                  <a:pos x="1645" y="1370"/>
                </a:cxn>
                <a:cxn ang="0">
                  <a:pos x="1681" y="1430"/>
                </a:cxn>
                <a:cxn ang="0">
                  <a:pos x="1699" y="1466"/>
                </a:cxn>
                <a:cxn ang="0">
                  <a:pos x="1747" y="1550"/>
                </a:cxn>
                <a:cxn ang="0">
                  <a:pos x="1772" y="1586"/>
                </a:cxn>
                <a:cxn ang="0">
                  <a:pos x="2124" y="2248"/>
                </a:cxn>
                <a:cxn ang="0">
                  <a:pos x="1693" y="1322"/>
                </a:cxn>
                <a:cxn ang="0">
                  <a:pos x="1861" y="1165"/>
                </a:cxn>
                <a:cxn ang="0">
                  <a:pos x="2173" y="1099"/>
                </a:cxn>
                <a:cxn ang="0">
                  <a:pos x="2390" y="1009"/>
                </a:cxn>
                <a:cxn ang="0">
                  <a:pos x="2570" y="805"/>
                </a:cxn>
                <a:cxn ang="0">
                  <a:pos x="2342" y="781"/>
                </a:cxn>
                <a:cxn ang="0">
                  <a:pos x="2114" y="763"/>
                </a:cxn>
                <a:cxn ang="0">
                  <a:pos x="2408" y="433"/>
                </a:cxn>
                <a:cxn ang="0">
                  <a:pos x="2426" y="421"/>
                </a:cxn>
                <a:cxn ang="0">
                  <a:pos x="2474" y="379"/>
                </a:cxn>
                <a:cxn ang="0">
                  <a:pos x="2492" y="355"/>
                </a:cxn>
                <a:cxn ang="0">
                  <a:pos x="2474" y="337"/>
                </a:cxn>
                <a:cxn ang="0">
                  <a:pos x="2474" y="271"/>
                </a:cxn>
                <a:cxn ang="0">
                  <a:pos x="2492" y="192"/>
                </a:cxn>
                <a:cxn ang="0">
                  <a:pos x="2504" y="132"/>
                </a:cxn>
                <a:cxn ang="0">
                  <a:pos x="2492" y="36"/>
                </a:cxn>
                <a:cxn ang="0">
                  <a:pos x="2492" y="24"/>
                </a:cxn>
                <a:cxn ang="0">
                  <a:pos x="2102" y="0"/>
                </a:cxn>
                <a:cxn ang="0">
                  <a:pos x="1909" y="90"/>
                </a:cxn>
                <a:cxn ang="0">
                  <a:pos x="1747" y="535"/>
                </a:cxn>
                <a:cxn ang="0">
                  <a:pos x="1711" y="469"/>
                </a:cxn>
                <a:cxn ang="0">
                  <a:pos x="1633" y="144"/>
                </a:cxn>
                <a:cxn ang="0">
                  <a:pos x="1579" y="0"/>
                </a:cxn>
                <a:cxn ang="0">
                  <a:pos x="738" y="186"/>
                </a:cxn>
                <a:cxn ang="0">
                  <a:pos x="756" y="46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36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/>
              <a:ahLst/>
              <a:cxnLst>
                <a:cxn ang="0">
                  <a:pos x="1034" y="767"/>
                </a:cxn>
                <a:cxn ang="0">
                  <a:pos x="1190" y="1235"/>
                </a:cxn>
                <a:cxn ang="0">
                  <a:pos x="956" y="1193"/>
                </a:cxn>
                <a:cxn ang="0">
                  <a:pos x="723" y="1127"/>
                </a:cxn>
                <a:cxn ang="0">
                  <a:pos x="442" y="1109"/>
                </a:cxn>
                <a:cxn ang="0">
                  <a:pos x="0" y="1079"/>
                </a:cxn>
                <a:cxn ang="0">
                  <a:pos x="30" y="1115"/>
                </a:cxn>
                <a:cxn ang="0">
                  <a:pos x="496" y="1133"/>
                </a:cxn>
                <a:cxn ang="0">
                  <a:pos x="777" y="1187"/>
                </a:cxn>
                <a:cxn ang="0">
                  <a:pos x="1130" y="1301"/>
                </a:cxn>
                <a:cxn ang="0">
                  <a:pos x="1070" y="1319"/>
                </a:cxn>
                <a:cxn ang="0">
                  <a:pos x="711" y="1505"/>
                </a:cxn>
                <a:cxn ang="0">
                  <a:pos x="765" y="1481"/>
                </a:cxn>
                <a:cxn ang="0">
                  <a:pos x="861" y="1439"/>
                </a:cxn>
                <a:cxn ang="0">
                  <a:pos x="1022" y="1355"/>
                </a:cxn>
                <a:cxn ang="0">
                  <a:pos x="1214" y="1295"/>
                </a:cxn>
                <a:cxn ang="0">
                  <a:pos x="1267" y="1223"/>
                </a:cxn>
                <a:cxn ang="0">
                  <a:pos x="1632" y="1043"/>
                </a:cxn>
                <a:cxn ang="0">
                  <a:pos x="1931" y="953"/>
                </a:cxn>
                <a:cxn ang="0">
                  <a:pos x="2176" y="821"/>
                </a:cxn>
                <a:cxn ang="0">
                  <a:pos x="1961" y="911"/>
                </a:cxn>
                <a:cxn ang="0">
                  <a:pos x="1656" y="989"/>
                </a:cxn>
                <a:cxn ang="0">
                  <a:pos x="1339" y="1151"/>
                </a:cxn>
                <a:cxn ang="0">
                  <a:pos x="1501" y="905"/>
                </a:cxn>
                <a:cxn ang="0">
                  <a:pos x="1620" y="545"/>
                </a:cxn>
                <a:cxn ang="0">
                  <a:pos x="1740" y="372"/>
                </a:cxn>
                <a:cxn ang="0">
                  <a:pos x="1979" y="60"/>
                </a:cxn>
                <a:cxn ang="0">
                  <a:pos x="2003" y="0"/>
                </a:cxn>
                <a:cxn ang="0">
                  <a:pos x="1973" y="0"/>
                </a:cxn>
                <a:cxn ang="0">
                  <a:pos x="1596" y="480"/>
                </a:cxn>
                <a:cxn ang="0">
                  <a:pos x="1477" y="887"/>
                </a:cxn>
                <a:cxn ang="0">
                  <a:pos x="1255" y="1175"/>
                </a:cxn>
                <a:cxn ang="0">
                  <a:pos x="1130" y="905"/>
                </a:cxn>
                <a:cxn ang="0">
                  <a:pos x="1010" y="540"/>
                </a:cxn>
                <a:cxn ang="0">
                  <a:pos x="885" y="222"/>
                </a:cxn>
                <a:cxn ang="0">
                  <a:pos x="789" y="0"/>
                </a:cxn>
                <a:cxn ang="0">
                  <a:pos x="753" y="0"/>
                </a:cxn>
                <a:cxn ang="0">
                  <a:pos x="903" y="354"/>
                </a:cxn>
                <a:cxn ang="0">
                  <a:pos x="1034" y="767"/>
                </a:cxn>
                <a:cxn ang="0">
                  <a:pos x="1034" y="767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37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/>
              <a:ahLst/>
              <a:cxnLst>
                <a:cxn ang="0">
                  <a:pos x="161" y="564"/>
                </a:cxn>
                <a:cxn ang="0">
                  <a:pos x="329" y="438"/>
                </a:cxn>
                <a:cxn ang="0">
                  <a:pos x="646" y="216"/>
                </a:cxn>
                <a:cxn ang="0">
                  <a:pos x="813" y="0"/>
                </a:cxn>
                <a:cxn ang="0">
                  <a:pos x="676" y="150"/>
                </a:cxn>
                <a:cxn ang="0">
                  <a:pos x="144" y="504"/>
                </a:cxn>
                <a:cxn ang="0">
                  <a:pos x="0" y="732"/>
                </a:cxn>
                <a:cxn ang="0">
                  <a:pos x="0" y="804"/>
                </a:cxn>
                <a:cxn ang="0">
                  <a:pos x="161" y="564"/>
                </a:cxn>
                <a:cxn ang="0">
                  <a:pos x="161" y="564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38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/>
              <a:ahLst/>
              <a:cxnLst>
                <a:cxn ang="0">
                  <a:pos x="460" y="66"/>
                </a:cxn>
                <a:cxn ang="0">
                  <a:pos x="759" y="0"/>
                </a:cxn>
                <a:cxn ang="0">
                  <a:pos x="496" y="36"/>
                </a:cxn>
                <a:cxn ang="0">
                  <a:pos x="138" y="48"/>
                </a:cxn>
                <a:cxn ang="0">
                  <a:pos x="0" y="78"/>
                </a:cxn>
                <a:cxn ang="0">
                  <a:pos x="0" y="107"/>
                </a:cxn>
                <a:cxn ang="0">
                  <a:pos x="96" y="89"/>
                </a:cxn>
                <a:cxn ang="0">
                  <a:pos x="460" y="66"/>
                </a:cxn>
                <a:cxn ang="0">
                  <a:pos x="460" y="66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39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/>
              <a:ahLst/>
              <a:cxnLst>
                <a:cxn ang="0">
                  <a:pos x="1387" y="239"/>
                </a:cxn>
                <a:cxn ang="0">
                  <a:pos x="1734" y="233"/>
                </a:cxn>
                <a:cxn ang="0">
                  <a:pos x="2087" y="251"/>
                </a:cxn>
                <a:cxn ang="0">
                  <a:pos x="2505" y="233"/>
                </a:cxn>
                <a:cxn ang="0">
                  <a:pos x="3169" y="204"/>
                </a:cxn>
                <a:cxn ang="0">
                  <a:pos x="3115" y="186"/>
                </a:cxn>
                <a:cxn ang="0">
                  <a:pos x="2422" y="221"/>
                </a:cxn>
                <a:cxn ang="0">
                  <a:pos x="2003" y="221"/>
                </a:cxn>
                <a:cxn ang="0">
                  <a:pos x="1459" y="186"/>
                </a:cxn>
                <a:cxn ang="0">
                  <a:pos x="1543" y="168"/>
                </a:cxn>
                <a:cxn ang="0">
                  <a:pos x="2039" y="0"/>
                </a:cxn>
                <a:cxn ang="0">
                  <a:pos x="1961" y="24"/>
                </a:cxn>
                <a:cxn ang="0">
                  <a:pos x="1836" y="66"/>
                </a:cxn>
                <a:cxn ang="0">
                  <a:pos x="1602" y="138"/>
                </a:cxn>
                <a:cxn ang="0">
                  <a:pos x="1339" y="198"/>
                </a:cxn>
                <a:cxn ang="0">
                  <a:pos x="1268" y="251"/>
                </a:cxn>
                <a:cxn ang="0">
                  <a:pos x="765" y="413"/>
                </a:cxn>
                <a:cxn ang="0">
                  <a:pos x="335" y="503"/>
                </a:cxn>
                <a:cxn ang="0">
                  <a:pos x="0" y="617"/>
                </a:cxn>
                <a:cxn ang="0">
                  <a:pos x="299" y="539"/>
                </a:cxn>
                <a:cxn ang="0">
                  <a:pos x="735" y="449"/>
                </a:cxn>
                <a:cxn ang="0">
                  <a:pos x="1178" y="311"/>
                </a:cxn>
                <a:cxn ang="0">
                  <a:pos x="981" y="491"/>
                </a:cxn>
                <a:cxn ang="0">
                  <a:pos x="867" y="743"/>
                </a:cxn>
                <a:cxn ang="0">
                  <a:pos x="861" y="743"/>
                </a:cxn>
                <a:cxn ang="0">
                  <a:pos x="933" y="743"/>
                </a:cxn>
                <a:cxn ang="0">
                  <a:pos x="1022" y="497"/>
                </a:cxn>
                <a:cxn ang="0">
                  <a:pos x="1297" y="281"/>
                </a:cxn>
                <a:cxn ang="0">
                  <a:pos x="1531" y="449"/>
                </a:cxn>
                <a:cxn ang="0">
                  <a:pos x="1770" y="677"/>
                </a:cxn>
                <a:cxn ang="0">
                  <a:pos x="1854" y="743"/>
                </a:cxn>
                <a:cxn ang="0">
                  <a:pos x="1919" y="743"/>
                </a:cxn>
                <a:cxn ang="0">
                  <a:pos x="1692" y="527"/>
                </a:cxn>
                <a:cxn ang="0">
                  <a:pos x="1387" y="239"/>
                </a:cxn>
                <a:cxn ang="0">
                  <a:pos x="1387" y="23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40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41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42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43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44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45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/>
              <a:ahLst/>
              <a:cxnLst>
                <a:cxn ang="0">
                  <a:pos x="871" y="1423"/>
                </a:cxn>
                <a:cxn ang="0">
                  <a:pos x="907" y="1393"/>
                </a:cxn>
                <a:cxn ang="0">
                  <a:pos x="991" y="1320"/>
                </a:cxn>
                <a:cxn ang="0">
                  <a:pos x="1033" y="1297"/>
                </a:cxn>
                <a:cxn ang="0">
                  <a:pos x="1086" y="1249"/>
                </a:cxn>
                <a:cxn ang="0">
                  <a:pos x="1123" y="1219"/>
                </a:cxn>
                <a:cxn ang="0">
                  <a:pos x="1057" y="1153"/>
                </a:cxn>
                <a:cxn ang="0">
                  <a:pos x="877" y="1021"/>
                </a:cxn>
                <a:cxn ang="0">
                  <a:pos x="655" y="907"/>
                </a:cxn>
                <a:cxn ang="0">
                  <a:pos x="655" y="846"/>
                </a:cxn>
                <a:cxn ang="0">
                  <a:pos x="643" y="708"/>
                </a:cxn>
                <a:cxn ang="0">
                  <a:pos x="552" y="642"/>
                </a:cxn>
                <a:cxn ang="0">
                  <a:pos x="510" y="570"/>
                </a:cxn>
                <a:cxn ang="0">
                  <a:pos x="637" y="564"/>
                </a:cxn>
                <a:cxn ang="0">
                  <a:pos x="763" y="570"/>
                </a:cxn>
                <a:cxn ang="0">
                  <a:pos x="1091" y="850"/>
                </a:cxn>
                <a:cxn ang="0">
                  <a:pos x="1009" y="566"/>
                </a:cxn>
                <a:cxn ang="0">
                  <a:pos x="1054" y="265"/>
                </a:cxn>
                <a:cxn ang="0">
                  <a:pos x="1249" y="0"/>
                </a:cxn>
                <a:cxn ang="0">
                  <a:pos x="1466" y="292"/>
                </a:cxn>
                <a:cxn ang="0">
                  <a:pos x="1475" y="548"/>
                </a:cxn>
                <a:cxn ang="0">
                  <a:pos x="1567" y="630"/>
                </a:cxn>
                <a:cxn ang="0">
                  <a:pos x="1795" y="365"/>
                </a:cxn>
                <a:cxn ang="0">
                  <a:pos x="2245" y="150"/>
                </a:cxn>
                <a:cxn ang="0">
                  <a:pos x="2618" y="180"/>
                </a:cxn>
                <a:cxn ang="0">
                  <a:pos x="3050" y="150"/>
                </a:cxn>
                <a:cxn ang="0">
                  <a:pos x="3140" y="210"/>
                </a:cxn>
                <a:cxn ang="0">
                  <a:pos x="2990" y="210"/>
                </a:cxn>
                <a:cxn ang="0">
                  <a:pos x="2834" y="377"/>
                </a:cxn>
                <a:cxn ang="0">
                  <a:pos x="2702" y="648"/>
                </a:cxn>
                <a:cxn ang="0">
                  <a:pos x="2582" y="828"/>
                </a:cxn>
                <a:cxn ang="0">
                  <a:pos x="2234" y="1009"/>
                </a:cxn>
                <a:cxn ang="0">
                  <a:pos x="1963" y="1075"/>
                </a:cxn>
                <a:cxn ang="0">
                  <a:pos x="2257" y="1111"/>
                </a:cxn>
                <a:cxn ang="0">
                  <a:pos x="2600" y="1207"/>
                </a:cxn>
                <a:cxn ang="0">
                  <a:pos x="2894" y="1441"/>
                </a:cxn>
                <a:cxn ang="0">
                  <a:pos x="3122" y="1555"/>
                </a:cxn>
                <a:cxn ang="0">
                  <a:pos x="3032" y="1585"/>
                </a:cxn>
                <a:cxn ang="0">
                  <a:pos x="3008" y="1591"/>
                </a:cxn>
                <a:cxn ang="0">
                  <a:pos x="2960" y="1597"/>
                </a:cxn>
                <a:cxn ang="0">
                  <a:pos x="2882" y="1609"/>
                </a:cxn>
                <a:cxn ang="0">
                  <a:pos x="2846" y="1609"/>
                </a:cxn>
                <a:cxn ang="0">
                  <a:pos x="2774" y="1615"/>
                </a:cxn>
                <a:cxn ang="0">
                  <a:pos x="2726" y="1621"/>
                </a:cxn>
                <a:cxn ang="0">
                  <a:pos x="2708" y="1621"/>
                </a:cxn>
                <a:cxn ang="0">
                  <a:pos x="2594" y="1657"/>
                </a:cxn>
                <a:cxn ang="0">
                  <a:pos x="2533" y="1663"/>
                </a:cxn>
                <a:cxn ang="0">
                  <a:pos x="2444" y="1675"/>
                </a:cxn>
                <a:cxn ang="0">
                  <a:pos x="2378" y="1687"/>
                </a:cxn>
                <a:cxn ang="0">
                  <a:pos x="2360" y="1705"/>
                </a:cxn>
                <a:cxn ang="0">
                  <a:pos x="2305" y="1687"/>
                </a:cxn>
                <a:cxn ang="0">
                  <a:pos x="2263" y="1663"/>
                </a:cxn>
                <a:cxn ang="0">
                  <a:pos x="2017" y="1585"/>
                </a:cxn>
                <a:cxn ang="0">
                  <a:pos x="1711" y="1453"/>
                </a:cxn>
                <a:cxn ang="0">
                  <a:pos x="1880" y="1844"/>
                </a:cxn>
                <a:cxn ang="0">
                  <a:pos x="1771" y="1922"/>
                </a:cxn>
                <a:cxn ang="0">
                  <a:pos x="1531" y="1753"/>
                </a:cxn>
                <a:cxn ang="0">
                  <a:pos x="1411" y="1477"/>
                </a:cxn>
                <a:cxn ang="0">
                  <a:pos x="1219" y="1291"/>
                </a:cxn>
                <a:cxn ang="0">
                  <a:pos x="127" y="2006"/>
                </a:cxn>
                <a:cxn ang="0">
                  <a:pos x="865" y="1429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46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/>
              <a:ahLst/>
              <a:cxnLst>
                <a:cxn ang="0">
                  <a:pos x="318" y="1078"/>
                </a:cxn>
                <a:cxn ang="0">
                  <a:pos x="217" y="928"/>
                </a:cxn>
                <a:cxn ang="0">
                  <a:pos x="102" y="808"/>
                </a:cxn>
                <a:cxn ang="0">
                  <a:pos x="36" y="742"/>
                </a:cxn>
                <a:cxn ang="0">
                  <a:pos x="0" y="700"/>
                </a:cxn>
                <a:cxn ang="0">
                  <a:pos x="270" y="958"/>
                </a:cxn>
                <a:cxn ang="0">
                  <a:pos x="294" y="1006"/>
                </a:cxn>
                <a:cxn ang="0">
                  <a:pos x="367" y="670"/>
                </a:cxn>
                <a:cxn ang="0">
                  <a:pos x="379" y="411"/>
                </a:cxn>
                <a:cxn ang="0">
                  <a:pos x="347" y="118"/>
                </a:cxn>
                <a:cxn ang="0">
                  <a:pos x="393" y="0"/>
                </a:cxn>
                <a:cxn ang="0">
                  <a:pos x="397" y="357"/>
                </a:cxn>
                <a:cxn ang="0">
                  <a:pos x="421" y="609"/>
                </a:cxn>
                <a:cxn ang="0">
                  <a:pos x="385" y="826"/>
                </a:cxn>
                <a:cxn ang="0">
                  <a:pos x="385" y="1036"/>
                </a:cxn>
                <a:cxn ang="0">
                  <a:pos x="877" y="784"/>
                </a:cxn>
                <a:cxn ang="0">
                  <a:pos x="1309" y="555"/>
                </a:cxn>
                <a:cxn ang="0">
                  <a:pos x="1802" y="249"/>
                </a:cxn>
                <a:cxn ang="0">
                  <a:pos x="2096" y="69"/>
                </a:cxn>
                <a:cxn ang="0">
                  <a:pos x="1814" y="279"/>
                </a:cxn>
                <a:cxn ang="0">
                  <a:pos x="1453" y="501"/>
                </a:cxn>
                <a:cxn ang="0">
                  <a:pos x="1123" y="700"/>
                </a:cxn>
                <a:cxn ang="0">
                  <a:pos x="739" y="898"/>
                </a:cxn>
                <a:cxn ang="0">
                  <a:pos x="463" y="1084"/>
                </a:cxn>
                <a:cxn ang="0">
                  <a:pos x="817" y="1193"/>
                </a:cxn>
                <a:cxn ang="0">
                  <a:pos x="1285" y="1187"/>
                </a:cxn>
                <a:cxn ang="0">
                  <a:pos x="1916" y="1396"/>
                </a:cxn>
                <a:cxn ang="0">
                  <a:pos x="2144" y="1420"/>
                </a:cxn>
                <a:cxn ang="0">
                  <a:pos x="1814" y="1408"/>
                </a:cxn>
                <a:cxn ang="0">
                  <a:pos x="1435" y="1288"/>
                </a:cxn>
                <a:cxn ang="0">
                  <a:pos x="1219" y="1229"/>
                </a:cxn>
                <a:cxn ang="0">
                  <a:pos x="799" y="1223"/>
                </a:cxn>
                <a:cxn ang="0">
                  <a:pos x="505" y="1145"/>
                </a:cxn>
                <a:cxn ang="0">
                  <a:pos x="733" y="1378"/>
                </a:cxn>
                <a:cxn ang="0">
                  <a:pos x="877" y="1619"/>
                </a:cxn>
                <a:cxn ang="0">
                  <a:pos x="1009" y="1787"/>
                </a:cxn>
                <a:cxn ang="0">
                  <a:pos x="817" y="1607"/>
                </a:cxn>
                <a:cxn ang="0">
                  <a:pos x="673" y="1372"/>
                </a:cxn>
                <a:cxn ang="0">
                  <a:pos x="415" y="1109"/>
                </a:cxn>
                <a:cxn ang="0">
                  <a:pos x="318" y="1078"/>
                </a:cxn>
                <a:cxn ang="0">
                  <a:pos x="318" y="1078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47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48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/>
              <a:ahLst/>
              <a:cxnLst>
                <a:cxn ang="0">
                  <a:pos x="1842" y="851"/>
                </a:cxn>
                <a:cxn ang="0">
                  <a:pos x="1937" y="1019"/>
                </a:cxn>
                <a:cxn ang="0">
                  <a:pos x="2051" y="1168"/>
                </a:cxn>
                <a:cxn ang="0">
                  <a:pos x="2117" y="1246"/>
                </a:cxn>
                <a:cxn ang="0">
                  <a:pos x="2153" y="1294"/>
                </a:cxn>
                <a:cxn ang="0">
                  <a:pos x="1889" y="977"/>
                </a:cxn>
                <a:cxn ang="0">
                  <a:pos x="1860" y="929"/>
                </a:cxn>
                <a:cxn ang="0">
                  <a:pos x="1782" y="1240"/>
                </a:cxn>
                <a:cxn ang="0">
                  <a:pos x="1770" y="1486"/>
                </a:cxn>
                <a:cxn ang="0">
                  <a:pos x="1818" y="1906"/>
                </a:cxn>
                <a:cxn ang="0">
                  <a:pos x="1788" y="1930"/>
                </a:cxn>
                <a:cxn ang="0">
                  <a:pos x="1746" y="1534"/>
                </a:cxn>
                <a:cxn ang="0">
                  <a:pos x="1728" y="1288"/>
                </a:cxn>
                <a:cxn ang="0">
                  <a:pos x="1764" y="1085"/>
                </a:cxn>
                <a:cxn ang="0">
                  <a:pos x="1770" y="875"/>
                </a:cxn>
                <a:cxn ang="0">
                  <a:pos x="1268" y="1007"/>
                </a:cxn>
                <a:cxn ang="0">
                  <a:pos x="825" y="1132"/>
                </a:cxn>
                <a:cxn ang="0">
                  <a:pos x="323" y="1312"/>
                </a:cxn>
                <a:cxn ang="0">
                  <a:pos x="18" y="1420"/>
                </a:cxn>
                <a:cxn ang="0">
                  <a:pos x="311" y="1282"/>
                </a:cxn>
                <a:cxn ang="0">
                  <a:pos x="682" y="1144"/>
                </a:cxn>
                <a:cxn ang="0">
                  <a:pos x="1022" y="1037"/>
                </a:cxn>
                <a:cxn ang="0">
                  <a:pos x="1411" y="929"/>
                </a:cxn>
                <a:cxn ang="0">
                  <a:pos x="1692" y="815"/>
                </a:cxn>
                <a:cxn ang="0">
                  <a:pos x="1333" y="623"/>
                </a:cxn>
                <a:cxn ang="0">
                  <a:pos x="861" y="515"/>
                </a:cxn>
                <a:cxn ang="0">
                  <a:pos x="227" y="161"/>
                </a:cxn>
                <a:cxn ang="0">
                  <a:pos x="0" y="83"/>
                </a:cxn>
                <a:cxn ang="0">
                  <a:pos x="329" y="179"/>
                </a:cxn>
                <a:cxn ang="0">
                  <a:pos x="712" y="383"/>
                </a:cxn>
                <a:cxn ang="0">
                  <a:pos x="933" y="491"/>
                </a:cxn>
                <a:cxn ang="0">
                  <a:pos x="1351" y="593"/>
                </a:cxn>
                <a:cxn ang="0">
                  <a:pos x="1650" y="743"/>
                </a:cxn>
                <a:cxn ang="0">
                  <a:pos x="1423" y="461"/>
                </a:cxn>
                <a:cxn ang="0">
                  <a:pos x="1286" y="191"/>
                </a:cxn>
                <a:cxn ang="0">
                  <a:pos x="1154" y="0"/>
                </a:cxn>
                <a:cxn ang="0">
                  <a:pos x="1339" y="215"/>
                </a:cxn>
                <a:cxn ang="0">
                  <a:pos x="1489" y="485"/>
                </a:cxn>
                <a:cxn ang="0">
                  <a:pos x="1746" y="803"/>
                </a:cxn>
                <a:cxn ang="0">
                  <a:pos x="1842" y="851"/>
                </a:cxn>
                <a:cxn ang="0">
                  <a:pos x="1842" y="85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2549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2550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2551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22552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22553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AADA9B04-942C-4CE6-BC8A-6EFBF7721212}" type="slidenum">
              <a:rPr lang="ru-RU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90980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3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26628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/>
                <a:ahLst/>
                <a:cxnLst>
                  <a:cxn ang="0">
                    <a:pos x="950" y="85"/>
                  </a:cxn>
                  <a:cxn ang="0">
                    <a:pos x="628" y="438"/>
                  </a:cxn>
                  <a:cxn ang="0">
                    <a:pos x="66" y="471"/>
                  </a:cxn>
                  <a:cxn ang="0">
                    <a:pos x="0" y="627"/>
                  </a:cxn>
                  <a:cxn ang="0">
                    <a:pos x="372" y="1026"/>
                  </a:cxn>
                  <a:cxn ang="0">
                    <a:pos x="611" y="902"/>
                  </a:cxn>
                  <a:cxn ang="0">
                    <a:pos x="992" y="1085"/>
                  </a:cxn>
                  <a:cxn ang="0">
                    <a:pos x="1116" y="1339"/>
                  </a:cxn>
                  <a:cxn ang="0">
                    <a:pos x="1083" y="1450"/>
                  </a:cxn>
                  <a:cxn ang="0">
                    <a:pos x="1124" y="1659"/>
                  </a:cxn>
                  <a:cxn ang="0">
                    <a:pos x="1149" y="1999"/>
                  </a:cxn>
                  <a:cxn ang="0">
                    <a:pos x="1463" y="2110"/>
                  </a:cxn>
                  <a:cxn ang="0">
                    <a:pos x="1686" y="2025"/>
                  </a:cxn>
                  <a:cxn ang="0">
                    <a:pos x="1603" y="1777"/>
                  </a:cxn>
                  <a:cxn ang="0">
                    <a:pos x="1991" y="1555"/>
                  </a:cxn>
                  <a:cxn ang="0">
                    <a:pos x="2281" y="1542"/>
                  </a:cxn>
                  <a:cxn ang="0">
                    <a:pos x="2446" y="1359"/>
                  </a:cxn>
                  <a:cxn ang="0">
                    <a:pos x="2361" y="1001"/>
                  </a:cxn>
                  <a:cxn ang="0">
                    <a:pos x="2606" y="893"/>
                  </a:cxn>
                  <a:cxn ang="0">
                    <a:pos x="2815" y="454"/>
                  </a:cxn>
                  <a:cxn ang="0">
                    <a:pos x="2518" y="0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29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/>
                <a:ahLst/>
                <a:cxnLst>
                  <a:cxn ang="0">
                    <a:pos x="1423" y="65"/>
                  </a:cxn>
                  <a:cxn ang="0">
                    <a:pos x="1148" y="262"/>
                  </a:cxn>
                  <a:cxn ang="0">
                    <a:pos x="934" y="216"/>
                  </a:cxn>
                  <a:cxn ang="0">
                    <a:pos x="529" y="314"/>
                  </a:cxn>
                  <a:cxn ang="0">
                    <a:pos x="174" y="327"/>
                  </a:cxn>
                  <a:cxn ang="0">
                    <a:pos x="0" y="628"/>
                  </a:cxn>
                  <a:cxn ang="0">
                    <a:pos x="91" y="726"/>
                  </a:cxn>
                  <a:cxn ang="0">
                    <a:pos x="231" y="654"/>
                  </a:cxn>
                  <a:cxn ang="0">
                    <a:pos x="430" y="687"/>
                  </a:cxn>
                  <a:cxn ang="0">
                    <a:pos x="504" y="850"/>
                  </a:cxn>
                  <a:cxn ang="0">
                    <a:pos x="347" y="1020"/>
                  </a:cxn>
                  <a:cxn ang="0">
                    <a:pos x="529" y="1144"/>
                  </a:cxn>
                  <a:cxn ang="0">
                    <a:pos x="727" y="1105"/>
                  </a:cxn>
                  <a:cxn ang="0">
                    <a:pos x="901" y="1216"/>
                  </a:cxn>
                  <a:cxn ang="0">
                    <a:pos x="1256" y="1229"/>
                  </a:cxn>
                  <a:cxn ang="0">
                    <a:pos x="1611" y="1425"/>
                  </a:cxn>
                  <a:cxn ang="0">
                    <a:pos x="1694" y="1673"/>
                  </a:cxn>
                  <a:cxn ang="0">
                    <a:pos x="1619" y="2118"/>
                  </a:cxn>
                  <a:cxn ang="0">
                    <a:pos x="1694" y="2268"/>
                  </a:cxn>
                  <a:cxn ang="0">
                    <a:pos x="2132" y="2242"/>
                  </a:cxn>
                  <a:cxn ang="0">
                    <a:pos x="2289" y="2366"/>
                  </a:cxn>
                  <a:cxn ang="0">
                    <a:pos x="2594" y="2046"/>
                  </a:cxn>
                  <a:cxn ang="0">
                    <a:pos x="2537" y="1817"/>
                  </a:cxn>
                  <a:cxn ang="0">
                    <a:pos x="2818" y="1673"/>
                  </a:cxn>
                  <a:cxn ang="0">
                    <a:pos x="3016" y="1719"/>
                  </a:cxn>
                  <a:cxn ang="0">
                    <a:pos x="3280" y="1615"/>
                  </a:cxn>
                  <a:cxn ang="0">
                    <a:pos x="3405" y="1174"/>
                  </a:cxn>
                  <a:cxn ang="0">
                    <a:pos x="3643" y="922"/>
                  </a:cxn>
                  <a:cxn ang="0">
                    <a:pos x="3966" y="896"/>
                  </a:cxn>
                  <a:cxn ang="0">
                    <a:pos x="3908" y="733"/>
                  </a:cxn>
                  <a:cxn ang="0">
                    <a:pos x="3669" y="563"/>
                  </a:cxn>
                  <a:cxn ang="0">
                    <a:pos x="3817" y="210"/>
                  </a:cxn>
                  <a:cxn ang="0">
                    <a:pos x="3590" y="0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30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133" y="328"/>
                  </a:cxn>
                  <a:cxn ang="0">
                    <a:pos x="0" y="666"/>
                  </a:cxn>
                  <a:cxn ang="0">
                    <a:pos x="83" y="1221"/>
                  </a:cxn>
                  <a:cxn ang="0">
                    <a:pos x="413" y="1515"/>
                  </a:cxn>
                  <a:cxn ang="0">
                    <a:pos x="881" y="1700"/>
                  </a:cxn>
                  <a:cxn ang="0">
                    <a:pos x="1440" y="1651"/>
                  </a:cxn>
                  <a:cxn ang="0">
                    <a:pos x="1755" y="1940"/>
                  </a:cxn>
                  <a:cxn ang="0">
                    <a:pos x="1653" y="2126"/>
                  </a:cxn>
                  <a:cxn ang="0">
                    <a:pos x="1136" y="2142"/>
                  </a:cxn>
                  <a:cxn ang="0">
                    <a:pos x="911" y="2021"/>
                  </a:cxn>
                  <a:cxn ang="0">
                    <a:pos x="739" y="2142"/>
                  </a:cxn>
                  <a:cxn ang="0">
                    <a:pos x="954" y="2524"/>
                  </a:cxn>
                  <a:cxn ang="0">
                    <a:pos x="973" y="2905"/>
                  </a:cxn>
                  <a:cxn ang="0">
                    <a:pos x="1511" y="3107"/>
                  </a:cxn>
                  <a:cxn ang="0">
                    <a:pos x="1644" y="2922"/>
                  </a:cxn>
                  <a:cxn ang="0">
                    <a:pos x="2077" y="2797"/>
                  </a:cxn>
                  <a:cxn ang="0">
                    <a:pos x="2610" y="2962"/>
                  </a:cxn>
                  <a:cxn ang="0">
                    <a:pos x="3222" y="2812"/>
                  </a:cxn>
                  <a:cxn ang="0">
                    <a:pos x="3443" y="2922"/>
                  </a:cxn>
                  <a:cxn ang="0">
                    <a:pos x="3861" y="2648"/>
                  </a:cxn>
                  <a:cxn ang="0">
                    <a:pos x="4125" y="2311"/>
                  </a:cxn>
                  <a:cxn ang="0">
                    <a:pos x="4369" y="2318"/>
                  </a:cxn>
                  <a:cxn ang="0">
                    <a:pos x="4554" y="2445"/>
                  </a:cxn>
                  <a:cxn ang="0">
                    <a:pos x="5015" y="2142"/>
                  </a:cxn>
                  <a:cxn ang="0">
                    <a:pos x="5404" y="2185"/>
                  </a:cxn>
                  <a:cxn ang="0">
                    <a:pos x="5732" y="2069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31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/>
                <a:ahLst/>
                <a:cxnLst>
                  <a:cxn ang="0">
                    <a:pos x="240" y="0"/>
                  </a:cxn>
                  <a:cxn ang="0">
                    <a:pos x="0" y="336"/>
                  </a:cxn>
                  <a:cxn ang="0">
                    <a:pos x="82" y="821"/>
                  </a:cxn>
                  <a:cxn ang="0">
                    <a:pos x="243" y="873"/>
                  </a:cxn>
                  <a:cxn ang="0">
                    <a:pos x="473" y="1087"/>
                  </a:cxn>
                  <a:cxn ang="0">
                    <a:pos x="557" y="1441"/>
                  </a:cxn>
                  <a:cxn ang="0">
                    <a:pos x="839" y="1499"/>
                  </a:cxn>
                  <a:cxn ang="0">
                    <a:pos x="1258" y="1349"/>
                  </a:cxn>
                  <a:cxn ang="0">
                    <a:pos x="1307" y="1493"/>
                  </a:cxn>
                  <a:cxn ang="0">
                    <a:pos x="1621" y="1513"/>
                  </a:cxn>
                  <a:cxn ang="0">
                    <a:pos x="1862" y="1865"/>
                  </a:cxn>
                  <a:cxn ang="0">
                    <a:pos x="1668" y="2166"/>
                  </a:cxn>
                  <a:cxn ang="0">
                    <a:pos x="1308" y="2217"/>
                  </a:cxn>
                  <a:cxn ang="0">
                    <a:pos x="992" y="2172"/>
                  </a:cxn>
                  <a:cxn ang="0">
                    <a:pos x="903" y="2244"/>
                  </a:cxn>
                  <a:cxn ang="0">
                    <a:pos x="1008" y="2415"/>
                  </a:cxn>
                  <a:cxn ang="0">
                    <a:pos x="992" y="2538"/>
                  </a:cxn>
                  <a:cxn ang="0">
                    <a:pos x="1137" y="2760"/>
                  </a:cxn>
                  <a:cxn ang="0">
                    <a:pos x="1661" y="2623"/>
                  </a:cxn>
                  <a:cxn ang="0">
                    <a:pos x="1725" y="2492"/>
                  </a:cxn>
                  <a:cxn ang="0">
                    <a:pos x="1895" y="2551"/>
                  </a:cxn>
                  <a:cxn ang="0">
                    <a:pos x="2338" y="2448"/>
                  </a:cxn>
                  <a:cxn ang="0">
                    <a:pos x="2443" y="2714"/>
                  </a:cxn>
                  <a:cxn ang="0">
                    <a:pos x="2870" y="2541"/>
                  </a:cxn>
                  <a:cxn ang="0">
                    <a:pos x="3264" y="2591"/>
                  </a:cxn>
                  <a:cxn ang="0">
                    <a:pos x="3522" y="2427"/>
                  </a:cxn>
                  <a:cxn ang="0">
                    <a:pos x="3594" y="2081"/>
                  </a:cxn>
                  <a:cxn ang="0">
                    <a:pos x="4013" y="2087"/>
                  </a:cxn>
                  <a:cxn ang="0">
                    <a:pos x="4070" y="1924"/>
                  </a:cxn>
                  <a:cxn ang="0">
                    <a:pos x="4239" y="1931"/>
                  </a:cxn>
                  <a:cxn ang="0">
                    <a:pos x="4465" y="2094"/>
                  </a:cxn>
                  <a:cxn ang="0">
                    <a:pos x="4836" y="1814"/>
                  </a:cxn>
                  <a:cxn ang="0">
                    <a:pos x="5225" y="1785"/>
                  </a:cxn>
                  <a:cxn ang="0">
                    <a:pos x="5367" y="1571"/>
                  </a:cxn>
                  <a:cxn ang="0">
                    <a:pos x="5512" y="1585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32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/>
                <a:ahLst/>
                <a:cxnLst>
                  <a:cxn ang="0">
                    <a:pos x="139" y="0"/>
                  </a:cxn>
                  <a:cxn ang="0">
                    <a:pos x="210" y="233"/>
                  </a:cxn>
                  <a:cxn ang="0">
                    <a:pos x="159" y="643"/>
                  </a:cxn>
                  <a:cxn ang="0">
                    <a:pos x="454" y="771"/>
                  </a:cxn>
                  <a:cxn ang="0">
                    <a:pos x="605" y="1046"/>
                  </a:cxn>
                  <a:cxn ang="0">
                    <a:pos x="790" y="1189"/>
                  </a:cxn>
                  <a:cxn ang="0">
                    <a:pos x="540" y="1111"/>
                  </a:cxn>
                  <a:cxn ang="0">
                    <a:pos x="363" y="883"/>
                  </a:cxn>
                  <a:cxn ang="0">
                    <a:pos x="139" y="852"/>
                  </a:cxn>
                  <a:cxn ang="0">
                    <a:pos x="0" y="499"/>
                  </a:cxn>
                  <a:cxn ang="0">
                    <a:pos x="48" y="209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33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8" y="328"/>
                  </a:cxn>
                  <a:cxn ang="0">
                    <a:pos x="9" y="659"/>
                  </a:cxn>
                  <a:cxn ang="0">
                    <a:pos x="40" y="763"/>
                  </a:cxn>
                  <a:cxn ang="0">
                    <a:pos x="234" y="739"/>
                  </a:cxn>
                  <a:cxn ang="0">
                    <a:pos x="344" y="1055"/>
                  </a:cxn>
                  <a:cxn ang="0">
                    <a:pos x="579" y="1117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34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/>
                <a:ahLst/>
                <a:cxnLst>
                  <a:cxn ang="0">
                    <a:pos x="1118" y="0"/>
                  </a:cxn>
                  <a:cxn ang="0">
                    <a:pos x="1179" y="225"/>
                  </a:cxn>
                  <a:cxn ang="0">
                    <a:pos x="1393" y="339"/>
                  </a:cxn>
                  <a:cxn ang="0">
                    <a:pos x="1404" y="548"/>
                  </a:cxn>
                  <a:cxn ang="0">
                    <a:pos x="1342" y="732"/>
                  </a:cxn>
                  <a:cxn ang="0">
                    <a:pos x="1434" y="925"/>
                  </a:cxn>
                  <a:cxn ang="0">
                    <a:pos x="1455" y="1109"/>
                  </a:cxn>
                  <a:cxn ang="0">
                    <a:pos x="1311" y="1142"/>
                  </a:cxn>
                  <a:cxn ang="0">
                    <a:pos x="926" y="1384"/>
                  </a:cxn>
                  <a:cxn ang="0">
                    <a:pos x="975" y="1456"/>
                  </a:cxn>
                  <a:cxn ang="0">
                    <a:pos x="956" y="1624"/>
                  </a:cxn>
                  <a:cxn ang="0">
                    <a:pos x="782" y="1817"/>
                  </a:cxn>
                  <a:cxn ang="0">
                    <a:pos x="539" y="1978"/>
                  </a:cxn>
                  <a:cxn ang="0">
                    <a:pos x="152" y="2026"/>
                  </a:cxn>
                  <a:cxn ang="0">
                    <a:pos x="19" y="2251"/>
                  </a:cxn>
                  <a:cxn ang="0">
                    <a:pos x="0" y="2396"/>
                  </a:cxn>
                  <a:cxn ang="0">
                    <a:pos x="213" y="2179"/>
                  </a:cxn>
                  <a:cxn ang="0">
                    <a:pos x="629" y="2090"/>
                  </a:cxn>
                  <a:cxn ang="0">
                    <a:pos x="894" y="1906"/>
                  </a:cxn>
                  <a:cxn ang="0">
                    <a:pos x="1230" y="1986"/>
                  </a:cxn>
                  <a:cxn ang="0">
                    <a:pos x="1668" y="1906"/>
                  </a:cxn>
                  <a:cxn ang="0">
                    <a:pos x="1983" y="1745"/>
                  </a:cxn>
                  <a:cxn ang="0">
                    <a:pos x="2014" y="1600"/>
                  </a:cxn>
                  <a:cxn ang="0">
                    <a:pos x="2237" y="1496"/>
                  </a:cxn>
                  <a:cxn ang="0">
                    <a:pos x="2359" y="1552"/>
                  </a:cxn>
                  <a:cxn ang="0">
                    <a:pos x="2471" y="1479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35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/>
                <a:ahLst/>
                <a:cxnLst>
                  <a:cxn ang="0">
                    <a:pos x="620" y="155"/>
                  </a:cxn>
                  <a:cxn ang="0">
                    <a:pos x="421" y="155"/>
                  </a:cxn>
                  <a:cxn ang="0">
                    <a:pos x="205" y="507"/>
                  </a:cxn>
                  <a:cxn ang="0">
                    <a:pos x="0" y="673"/>
                  </a:cxn>
                  <a:cxn ang="0">
                    <a:pos x="487" y="783"/>
                  </a:cxn>
                  <a:cxn ang="0">
                    <a:pos x="425" y="1009"/>
                  </a:cxn>
                  <a:cxn ang="0">
                    <a:pos x="617" y="1086"/>
                  </a:cxn>
                  <a:cxn ang="0">
                    <a:pos x="498" y="1349"/>
                  </a:cxn>
                  <a:cxn ang="0">
                    <a:pos x="961" y="1035"/>
                  </a:cxn>
                  <a:cxn ang="0">
                    <a:pos x="926" y="776"/>
                  </a:cxn>
                  <a:cxn ang="0">
                    <a:pos x="1181" y="749"/>
                  </a:cxn>
                  <a:cxn ang="0">
                    <a:pos x="1399" y="601"/>
                  </a:cxn>
                  <a:cxn ang="0">
                    <a:pos x="1315" y="416"/>
                  </a:cxn>
                  <a:cxn ang="0">
                    <a:pos x="1341" y="196"/>
                  </a:cxn>
                  <a:cxn ang="0">
                    <a:pos x="1171" y="164"/>
                  </a:cxn>
                  <a:cxn ang="0">
                    <a:pos x="928" y="0"/>
                  </a:cxn>
                  <a:cxn ang="0">
                    <a:pos x="620" y="155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36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/>
                <a:ahLst/>
                <a:cxnLst>
                  <a:cxn ang="0">
                    <a:pos x="719" y="183"/>
                  </a:cxn>
                  <a:cxn ang="0">
                    <a:pos x="760" y="33"/>
                  </a:cxn>
                  <a:cxn ang="0">
                    <a:pos x="884" y="0"/>
                  </a:cxn>
                  <a:cxn ang="0">
                    <a:pos x="983" y="78"/>
                  </a:cxn>
                  <a:cxn ang="0">
                    <a:pos x="1082" y="248"/>
                  </a:cxn>
                  <a:cxn ang="0">
                    <a:pos x="1256" y="229"/>
                  </a:cxn>
                  <a:cxn ang="0">
                    <a:pos x="1248" y="359"/>
                  </a:cxn>
                  <a:cxn ang="0">
                    <a:pos x="1016" y="431"/>
                  </a:cxn>
                  <a:cxn ang="0">
                    <a:pos x="879" y="417"/>
                  </a:cxn>
                  <a:cxn ang="0">
                    <a:pos x="719" y="481"/>
                  </a:cxn>
                  <a:cxn ang="0">
                    <a:pos x="591" y="633"/>
                  </a:cxn>
                  <a:cxn ang="0">
                    <a:pos x="423" y="537"/>
                  </a:cxn>
                  <a:cxn ang="0">
                    <a:pos x="256" y="810"/>
                  </a:cxn>
                  <a:cxn ang="0">
                    <a:pos x="66" y="764"/>
                  </a:cxn>
                  <a:cxn ang="0">
                    <a:pos x="0" y="601"/>
                  </a:cxn>
                  <a:cxn ang="0">
                    <a:pos x="157" y="483"/>
                  </a:cxn>
                  <a:cxn ang="0">
                    <a:pos x="248" y="281"/>
                  </a:cxn>
                  <a:cxn ang="0">
                    <a:pos x="438" y="150"/>
                  </a:cxn>
                  <a:cxn ang="0">
                    <a:pos x="719" y="189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37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/>
                <a:ahLst/>
                <a:cxnLst>
                  <a:cxn ang="0">
                    <a:pos x="2838" y="16"/>
                  </a:cxn>
                  <a:cxn ang="0">
                    <a:pos x="2493" y="0"/>
                  </a:cxn>
                  <a:cxn ang="0">
                    <a:pos x="2278" y="81"/>
                  </a:cxn>
                  <a:cxn ang="0">
                    <a:pos x="1936" y="44"/>
                  </a:cxn>
                  <a:cxn ang="0">
                    <a:pos x="1739" y="354"/>
                  </a:cxn>
                  <a:cxn ang="0">
                    <a:pos x="1600" y="212"/>
                  </a:cxn>
                  <a:cxn ang="0">
                    <a:pos x="1352" y="308"/>
                  </a:cxn>
                  <a:cxn ang="0">
                    <a:pos x="1445" y="515"/>
                  </a:cxn>
                  <a:cxn ang="0">
                    <a:pos x="1072" y="412"/>
                  </a:cxn>
                  <a:cxn ang="0">
                    <a:pos x="888" y="540"/>
                  </a:cxn>
                  <a:cxn ang="0">
                    <a:pos x="0" y="660"/>
                  </a:cxn>
                  <a:cxn ang="0">
                    <a:pos x="288" y="788"/>
                  </a:cxn>
                  <a:cxn ang="0">
                    <a:pos x="1040" y="676"/>
                  </a:cxn>
                  <a:cxn ang="0">
                    <a:pos x="1272" y="748"/>
                  </a:cxn>
                  <a:cxn ang="0">
                    <a:pos x="2096" y="691"/>
                  </a:cxn>
                  <a:cxn ang="0">
                    <a:pos x="2320" y="748"/>
                  </a:cxn>
                  <a:cxn ang="0">
                    <a:pos x="2456" y="596"/>
                  </a:cxn>
                  <a:cxn ang="0">
                    <a:pos x="2712" y="716"/>
                  </a:cxn>
                  <a:cxn ang="0">
                    <a:pos x="2716" y="339"/>
                  </a:cxn>
                  <a:cxn ang="0">
                    <a:pos x="2848" y="258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38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313"/>
                  </a:cxn>
                  <a:cxn ang="0">
                    <a:pos x="106" y="634"/>
                  </a:cxn>
                  <a:cxn ang="0">
                    <a:pos x="268" y="854"/>
                  </a:cxn>
                  <a:cxn ang="0">
                    <a:pos x="278" y="577"/>
                  </a:cxn>
                  <a:cxn ang="0">
                    <a:pos x="238" y="400"/>
                  </a:cxn>
                  <a:cxn ang="0">
                    <a:pos x="319" y="240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39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/>
                <a:ahLst/>
                <a:cxnLst>
                  <a:cxn ang="0">
                    <a:pos x="504" y="0"/>
                  </a:cxn>
                  <a:cxn ang="0">
                    <a:pos x="320" y="61"/>
                  </a:cxn>
                  <a:cxn ang="0">
                    <a:pos x="238" y="109"/>
                  </a:cxn>
                  <a:cxn ang="0">
                    <a:pos x="144" y="216"/>
                  </a:cxn>
                  <a:cxn ang="0">
                    <a:pos x="0" y="392"/>
                  </a:cxn>
                  <a:cxn ang="0">
                    <a:pos x="360" y="263"/>
                  </a:cxn>
                  <a:cxn ang="0">
                    <a:pos x="432" y="182"/>
                  </a:cxn>
                  <a:cxn ang="0">
                    <a:pos x="646" y="142"/>
                  </a:cxn>
                  <a:cxn ang="0">
                    <a:pos x="504" y="0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40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336"/>
                  </a:cxn>
                  <a:cxn ang="0">
                    <a:pos x="384" y="384"/>
                  </a:cxn>
                  <a:cxn ang="0">
                    <a:pos x="576" y="720"/>
                  </a:cxn>
                  <a:cxn ang="0">
                    <a:pos x="528" y="960"/>
                  </a:cxn>
                  <a:cxn ang="0">
                    <a:pos x="672" y="1104"/>
                  </a:cxn>
                  <a:cxn ang="0">
                    <a:pos x="576" y="1392"/>
                  </a:cxn>
                  <a:cxn ang="0">
                    <a:pos x="624" y="1632"/>
                  </a:cxn>
                  <a:cxn ang="0">
                    <a:pos x="1488" y="1872"/>
                  </a:cxn>
                  <a:cxn ang="0">
                    <a:pos x="1680" y="1728"/>
                  </a:cxn>
                  <a:cxn ang="0">
                    <a:pos x="2208" y="1728"/>
                  </a:cxn>
                  <a:cxn ang="0">
                    <a:pos x="2304" y="1632"/>
                  </a:cxn>
                  <a:cxn ang="0">
                    <a:pos x="2736" y="1872"/>
                  </a:cxn>
                  <a:cxn ang="0">
                    <a:pos x="2640" y="1920"/>
                  </a:cxn>
                  <a:cxn ang="0">
                    <a:pos x="2304" y="1824"/>
                  </a:cxn>
                  <a:cxn ang="0">
                    <a:pos x="2160" y="1872"/>
                  </a:cxn>
                  <a:cxn ang="0">
                    <a:pos x="1632" y="1920"/>
                  </a:cxn>
                  <a:cxn ang="0">
                    <a:pos x="1440" y="1920"/>
                  </a:cxn>
                  <a:cxn ang="0">
                    <a:pos x="480" y="1824"/>
                  </a:cxn>
                  <a:cxn ang="0">
                    <a:pos x="192" y="1872"/>
                  </a:cxn>
                  <a:cxn ang="0">
                    <a:pos x="96" y="1680"/>
                  </a:cxn>
                  <a:cxn ang="0">
                    <a:pos x="288" y="1440"/>
                  </a:cxn>
                  <a:cxn ang="0">
                    <a:pos x="336" y="1104"/>
                  </a:cxn>
                  <a:cxn ang="0">
                    <a:pos x="144" y="864"/>
                  </a:cxn>
                  <a:cxn ang="0">
                    <a:pos x="240" y="624"/>
                  </a:cxn>
                  <a:cxn ang="0">
                    <a:pos x="48" y="528"/>
                  </a:cxn>
                  <a:cxn ang="0">
                    <a:pos x="0" y="0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4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26642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2" y="388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43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44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6" y="387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45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46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2" y="388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47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2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48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49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50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2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51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2" y="387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52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0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53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6" y="382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54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55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56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6" y="385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57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58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59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5" y="379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60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61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799" y="3683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62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63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5" y="37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64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65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66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67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68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69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70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71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72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73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74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75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76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77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78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79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80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81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82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83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84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85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86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87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88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89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90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91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92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93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94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95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96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97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98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99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00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01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02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03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04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05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8" y="147"/>
                  </a:cxn>
                  <a:cxn ang="0">
                    <a:pos x="64" y="46"/>
                  </a:cxn>
                  <a:cxn ang="0">
                    <a:pos x="94" y="151"/>
                  </a:cxn>
                  <a:cxn ang="0">
                    <a:pos x="129" y="151"/>
                  </a:cxn>
                  <a:cxn ang="0">
                    <a:pos x="180" y="9"/>
                  </a:cxn>
                  <a:cxn ang="0">
                    <a:pos x="148" y="10"/>
                  </a:cxn>
                  <a:cxn ang="0">
                    <a:pos x="112" y="112"/>
                  </a:cxn>
                  <a:cxn ang="0">
                    <a:pos x="79" y="0"/>
                  </a:cxn>
                  <a:cxn ang="0">
                    <a:pos x="48" y="0"/>
                  </a:cxn>
                  <a:cxn ang="0">
                    <a:pos x="0" y="144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706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07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08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09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10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11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12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13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14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15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16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17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18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7" y="2407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19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7" y="241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20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21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3" y="239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22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23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4" y="239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24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25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26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8" y="240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27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28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29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30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31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2" y="242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32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5" y="254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33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4" y="25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34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35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36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37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38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39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40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41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42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43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44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45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46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47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48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49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50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51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52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53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54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55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56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57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58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59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60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61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62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/>
                <a:ahLst/>
                <a:cxnLst>
                  <a:cxn ang="0">
                    <a:pos x="168" y="120"/>
                  </a:cxn>
                  <a:cxn ang="0">
                    <a:pos x="204" y="12"/>
                  </a:cxn>
                  <a:cxn ang="0">
                    <a:pos x="42" y="0"/>
                  </a:cxn>
                  <a:cxn ang="0">
                    <a:pos x="0" y="108"/>
                  </a:cxn>
                  <a:cxn ang="0">
                    <a:pos x="30" y="114"/>
                  </a:cxn>
                  <a:cxn ang="0">
                    <a:pos x="60" y="30"/>
                  </a:cxn>
                  <a:cxn ang="0">
                    <a:pos x="102" y="36"/>
                  </a:cxn>
                  <a:cxn ang="0">
                    <a:pos x="78" y="108"/>
                  </a:cxn>
                  <a:cxn ang="0">
                    <a:pos x="102" y="108"/>
                  </a:cxn>
                  <a:cxn ang="0">
                    <a:pos x="132" y="36"/>
                  </a:cxn>
                  <a:cxn ang="0">
                    <a:pos x="162" y="36"/>
                  </a:cxn>
                  <a:cxn ang="0">
                    <a:pos x="138" y="114"/>
                  </a:cxn>
                  <a:cxn ang="0">
                    <a:pos x="168" y="120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763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/>
                <a:ahLst/>
                <a:cxnLst>
                  <a:cxn ang="0">
                    <a:pos x="66" y="36"/>
                  </a:cxn>
                  <a:cxn ang="0">
                    <a:pos x="66" y="36"/>
                  </a:cxn>
                  <a:cxn ang="0">
                    <a:pos x="18" y="24"/>
                  </a:cxn>
                  <a:cxn ang="0">
                    <a:pos x="0" y="30"/>
                  </a:cxn>
                  <a:cxn ang="0">
                    <a:pos x="36" y="78"/>
                  </a:cxn>
                  <a:cxn ang="0">
                    <a:pos x="48" y="72"/>
                  </a:cxn>
                  <a:cxn ang="0">
                    <a:pos x="24" y="36"/>
                  </a:cxn>
                  <a:cxn ang="0">
                    <a:pos x="24" y="36"/>
                  </a:cxn>
                  <a:cxn ang="0">
                    <a:pos x="72" y="54"/>
                  </a:cxn>
                  <a:cxn ang="0">
                    <a:pos x="90" y="42"/>
                  </a:cxn>
                  <a:cxn ang="0">
                    <a:pos x="54" y="0"/>
                  </a:cxn>
                  <a:cxn ang="0">
                    <a:pos x="42" y="6"/>
                  </a:cxn>
                  <a:cxn ang="0">
                    <a:pos x="66" y="36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764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/>
                <a:ahLst/>
                <a:cxnLst>
                  <a:cxn ang="0">
                    <a:pos x="54" y="89"/>
                  </a:cxn>
                  <a:cxn ang="0">
                    <a:pos x="65" y="83"/>
                  </a:cxn>
                  <a:cxn ang="0">
                    <a:pos x="48" y="35"/>
                  </a:cxn>
                  <a:cxn ang="0">
                    <a:pos x="89" y="65"/>
                  </a:cxn>
                  <a:cxn ang="0">
                    <a:pos x="101" y="59"/>
                  </a:cxn>
                  <a:cxn ang="0">
                    <a:pos x="83" y="0"/>
                  </a:cxn>
                  <a:cxn ang="0">
                    <a:pos x="71" y="12"/>
                  </a:cxn>
                  <a:cxn ang="0">
                    <a:pos x="83" y="41"/>
                  </a:cxn>
                  <a:cxn ang="0">
                    <a:pos x="48" y="23"/>
                  </a:cxn>
                  <a:cxn ang="0">
                    <a:pos x="36" y="29"/>
                  </a:cxn>
                  <a:cxn ang="0">
                    <a:pos x="45" y="68"/>
                  </a:cxn>
                  <a:cxn ang="0">
                    <a:pos x="18" y="41"/>
                  </a:cxn>
                  <a:cxn ang="0">
                    <a:pos x="0" y="53"/>
                  </a:cxn>
                  <a:cxn ang="0">
                    <a:pos x="54" y="89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765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/>
                <a:ahLst/>
                <a:cxnLst>
                  <a:cxn ang="0">
                    <a:pos x="36" y="78"/>
                  </a:cxn>
                  <a:cxn ang="0">
                    <a:pos x="83" y="48"/>
                  </a:cxn>
                  <a:cxn ang="0">
                    <a:pos x="54" y="0"/>
                  </a:cxn>
                  <a:cxn ang="0">
                    <a:pos x="0" y="30"/>
                  </a:cxn>
                  <a:cxn ang="0">
                    <a:pos x="6" y="36"/>
                  </a:cxn>
                  <a:cxn ang="0">
                    <a:pos x="42" y="18"/>
                  </a:cxn>
                  <a:cxn ang="0">
                    <a:pos x="54" y="30"/>
                  </a:cxn>
                  <a:cxn ang="0">
                    <a:pos x="24" y="48"/>
                  </a:cxn>
                  <a:cxn ang="0">
                    <a:pos x="30" y="54"/>
                  </a:cxn>
                  <a:cxn ang="0">
                    <a:pos x="60" y="36"/>
                  </a:cxn>
                  <a:cxn ang="0">
                    <a:pos x="66" y="48"/>
                  </a:cxn>
                  <a:cxn ang="0">
                    <a:pos x="30" y="66"/>
                  </a:cxn>
                  <a:cxn ang="0">
                    <a:pos x="36" y="78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766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/>
                <a:ahLst/>
                <a:cxnLst>
                  <a:cxn ang="0">
                    <a:pos x="90" y="30"/>
                  </a:cxn>
                  <a:cxn ang="0">
                    <a:pos x="66" y="0"/>
                  </a:cxn>
                  <a:cxn ang="0">
                    <a:pos x="0" y="36"/>
                  </a:cxn>
                  <a:cxn ang="0">
                    <a:pos x="24" y="72"/>
                  </a:cxn>
                  <a:cxn ang="0">
                    <a:pos x="36" y="66"/>
                  </a:cxn>
                  <a:cxn ang="0">
                    <a:pos x="18" y="42"/>
                  </a:cxn>
                  <a:cxn ang="0">
                    <a:pos x="36" y="30"/>
                  </a:cxn>
                  <a:cxn ang="0">
                    <a:pos x="54" y="54"/>
                  </a:cxn>
                  <a:cxn ang="0">
                    <a:pos x="60" y="48"/>
                  </a:cxn>
                  <a:cxn ang="0">
                    <a:pos x="48" y="24"/>
                  </a:cxn>
                  <a:cxn ang="0">
                    <a:pos x="60" y="12"/>
                  </a:cxn>
                  <a:cxn ang="0">
                    <a:pos x="78" y="42"/>
                  </a:cxn>
                  <a:cxn ang="0">
                    <a:pos x="90" y="30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767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/>
                <a:ahLst/>
                <a:cxnLst>
                  <a:cxn ang="0">
                    <a:pos x="42" y="60"/>
                  </a:cxn>
                  <a:cxn ang="0">
                    <a:pos x="42" y="60"/>
                  </a:cxn>
                  <a:cxn ang="0">
                    <a:pos x="72" y="12"/>
                  </a:cxn>
                  <a:cxn ang="0">
                    <a:pos x="66" y="0"/>
                  </a:cxn>
                  <a:cxn ang="0">
                    <a:pos x="0" y="42"/>
                  </a:cxn>
                  <a:cxn ang="0">
                    <a:pos x="6" y="54"/>
                  </a:cxn>
                  <a:cxn ang="0">
                    <a:pos x="54" y="24"/>
                  </a:cxn>
                  <a:cxn ang="0">
                    <a:pos x="54" y="24"/>
                  </a:cxn>
                  <a:cxn ang="0">
                    <a:pos x="18" y="72"/>
                  </a:cxn>
                  <a:cxn ang="0">
                    <a:pos x="24" y="84"/>
                  </a:cxn>
                  <a:cxn ang="0">
                    <a:pos x="90" y="42"/>
                  </a:cxn>
                  <a:cxn ang="0">
                    <a:pos x="84" y="30"/>
                  </a:cxn>
                  <a:cxn ang="0">
                    <a:pos x="42" y="60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768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769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/>
                <a:ahLst/>
                <a:cxnLst>
                  <a:cxn ang="0">
                    <a:pos x="18" y="48"/>
                  </a:cxn>
                  <a:cxn ang="0">
                    <a:pos x="18" y="48"/>
                  </a:cxn>
                  <a:cxn ang="0">
                    <a:pos x="30" y="42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18" y="48"/>
                  </a:cxn>
                  <a:cxn ang="0">
                    <a:pos x="18" y="48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770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4" y="0"/>
                  </a:cxn>
                  <a:cxn ang="0">
                    <a:pos x="24" y="0"/>
                  </a:cxn>
                  <a:cxn ang="0">
                    <a:pos x="0" y="36"/>
                  </a:cxn>
                  <a:cxn ang="0">
                    <a:pos x="0" y="66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771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72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73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/>
                <a:ahLst/>
                <a:cxnLst>
                  <a:cxn ang="0">
                    <a:pos x="0" y="102"/>
                  </a:cxn>
                  <a:cxn ang="0">
                    <a:pos x="59" y="154"/>
                  </a:cxn>
                  <a:cxn ang="0">
                    <a:pos x="117" y="120"/>
                  </a:cxn>
                  <a:cxn ang="0">
                    <a:pos x="62" y="55"/>
                  </a:cxn>
                  <a:cxn ang="0">
                    <a:pos x="104" y="34"/>
                  </a:cxn>
                  <a:cxn ang="0">
                    <a:pos x="117" y="53"/>
                  </a:cxn>
                  <a:cxn ang="0">
                    <a:pos x="141" y="47"/>
                  </a:cxn>
                  <a:cxn ang="0">
                    <a:pos x="97" y="2"/>
                  </a:cxn>
                  <a:cxn ang="0">
                    <a:pos x="36" y="33"/>
                  </a:cxn>
                  <a:cxn ang="0">
                    <a:pos x="90" y="107"/>
                  </a:cxn>
                  <a:cxn ang="0">
                    <a:pos x="28" y="101"/>
                  </a:cxn>
                  <a:cxn ang="0">
                    <a:pos x="0" y="102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774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/>
                <a:ahLst/>
                <a:cxnLst>
                  <a:cxn ang="0">
                    <a:pos x="0" y="102"/>
                  </a:cxn>
                  <a:cxn ang="0">
                    <a:pos x="59" y="154"/>
                  </a:cxn>
                  <a:cxn ang="0">
                    <a:pos x="117" y="120"/>
                  </a:cxn>
                  <a:cxn ang="0">
                    <a:pos x="62" y="55"/>
                  </a:cxn>
                  <a:cxn ang="0">
                    <a:pos x="104" y="34"/>
                  </a:cxn>
                  <a:cxn ang="0">
                    <a:pos x="117" y="53"/>
                  </a:cxn>
                  <a:cxn ang="0">
                    <a:pos x="141" y="47"/>
                  </a:cxn>
                  <a:cxn ang="0">
                    <a:pos x="97" y="2"/>
                  </a:cxn>
                  <a:cxn ang="0">
                    <a:pos x="36" y="33"/>
                  </a:cxn>
                  <a:cxn ang="0">
                    <a:pos x="90" y="107"/>
                  </a:cxn>
                  <a:cxn ang="0">
                    <a:pos x="28" y="101"/>
                  </a:cxn>
                  <a:cxn ang="0">
                    <a:pos x="0" y="102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775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87" y="582"/>
                  </a:cxn>
                  <a:cxn ang="0">
                    <a:pos x="348" y="1272"/>
                  </a:cxn>
                  <a:cxn ang="0">
                    <a:pos x="54" y="676"/>
                  </a:cxn>
                  <a:cxn ang="0">
                    <a:pos x="0" y="0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776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26777" name="Rectangle 15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40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6778" name="Rectangle 15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5225"/>
            <a:ext cx="22891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26779" name="Rectangle 15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26780" name="Rectangle 15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91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charset="0"/>
              </a:defRPr>
            </a:lvl1pPr>
          </a:lstStyle>
          <a:p>
            <a:fld id="{B88EF23D-4FF0-42A7-B5C3-CF4052B422EA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26781" name="Rectangle 157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00200"/>
            <a:ext cx="8540750" cy="449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10588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5843" name="Rectangle 3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76400"/>
            <a:ext cx="8540750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5225"/>
            <a:ext cx="228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E4E07B9F-F1F0-4324-81C4-46FCB7A0B18A}" type="slidenum">
              <a:rPr lang="ru-RU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fld id="{4CFB92BB-7F59-4A2F-8719-4D65FCEBC35B}" type="slidenum">
              <a:rPr lang="ru-RU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55299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kumimoji="1" lang="ru-RU">
                <a:latin typeface="Arial" charset="0"/>
              </a:endParaRPr>
            </a:p>
          </p:txBody>
        </p:sp>
        <p:sp>
          <p:nvSpPr>
            <p:cNvPr id="55300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kumimoji="1" lang="ru-RU">
                <a:latin typeface="Arial" charset="0"/>
              </a:endParaRPr>
            </a:p>
          </p:txBody>
        </p:sp>
        <p:sp>
          <p:nvSpPr>
            <p:cNvPr id="55301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kumimoji="1" lang="ru-RU">
                <a:latin typeface="Arial" charset="0"/>
              </a:endParaRPr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4944" y="1"/>
              <a:ext cx="816" cy="3974"/>
              <a:chOff x="4944" y="1"/>
              <a:chExt cx="816" cy="3974"/>
            </a:xfrm>
          </p:grpSpPr>
          <p:grpSp>
            <p:nvGrpSpPr>
              <p:cNvPr id="4" name="Group 7"/>
              <p:cNvGrpSpPr>
                <a:grpSpLocks/>
              </p:cNvGrpSpPr>
              <p:nvPr userDrawn="1"/>
            </p:nvGrpSpPr>
            <p:grpSpPr bwMode="auto">
              <a:xfrm>
                <a:off x="5280" y="1"/>
                <a:ext cx="480" cy="1430"/>
                <a:chOff x="5280" y="1"/>
                <a:chExt cx="480" cy="1430"/>
              </a:xfrm>
            </p:grpSpPr>
            <p:grpSp>
              <p:nvGrpSpPr>
                <p:cNvPr id="5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0"/>
                  <a:ext cx="174" cy="176"/>
                  <a:chOff x="1657" y="323"/>
                  <a:chExt cx="1691" cy="2560"/>
                </a:xfrm>
              </p:grpSpPr>
              <p:grpSp>
                <p:nvGrpSpPr>
                  <p:cNvPr id="6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657" y="323"/>
                    <a:ext cx="1691" cy="2560"/>
                    <a:chOff x="1657" y="323"/>
                    <a:chExt cx="1691" cy="2560"/>
                  </a:xfrm>
                </p:grpSpPr>
                <p:sp>
                  <p:nvSpPr>
                    <p:cNvPr id="55306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17" y="323"/>
                      <a:ext cx="1231" cy="2560"/>
                    </a:xfrm>
                    <a:custGeom>
                      <a:avLst/>
                      <a:gdLst/>
                      <a:ahLst/>
                      <a:cxnLst>
                        <a:cxn ang="0">
                          <a:pos x="337" y="283"/>
                        </a:cxn>
                        <a:cxn ang="0">
                          <a:pos x="415" y="115"/>
                        </a:cxn>
                        <a:cxn ang="0">
                          <a:pos x="583" y="7"/>
                        </a:cxn>
                        <a:cxn ang="0">
                          <a:pos x="895" y="61"/>
                        </a:cxn>
                        <a:cxn ang="0">
                          <a:pos x="1051" y="349"/>
                        </a:cxn>
                        <a:cxn ang="0">
                          <a:pos x="979" y="769"/>
                        </a:cxn>
                        <a:cxn ang="0">
                          <a:pos x="943" y="943"/>
                        </a:cxn>
                        <a:cxn ang="0">
                          <a:pos x="1105" y="1075"/>
                        </a:cxn>
                        <a:cxn ang="0">
                          <a:pos x="1231" y="1525"/>
                        </a:cxn>
                        <a:cxn ang="0">
                          <a:pos x="1123" y="1969"/>
                        </a:cxn>
                        <a:cxn ang="0">
                          <a:pos x="907" y="2077"/>
                        </a:cxn>
                        <a:cxn ang="0">
                          <a:pos x="721" y="2059"/>
                        </a:cxn>
                        <a:cxn ang="0">
                          <a:pos x="655" y="2251"/>
                        </a:cxn>
                        <a:cxn ang="0">
                          <a:pos x="529" y="2527"/>
                        </a:cxn>
                        <a:cxn ang="0">
                          <a:pos x="211" y="2509"/>
                        </a:cxn>
                        <a:cxn ang="0">
                          <a:pos x="31" y="2227"/>
                        </a:cxn>
                        <a:cxn ang="0">
                          <a:pos x="25" y="1969"/>
                        </a:cxn>
                        <a:cxn ang="0">
                          <a:pos x="145" y="1651"/>
                        </a:cxn>
                        <a:cxn ang="0">
                          <a:pos x="259" y="1513"/>
                        </a:cxn>
                        <a:cxn ang="0">
                          <a:pos x="217" y="1729"/>
                        </a:cxn>
                        <a:cxn ang="0">
                          <a:pos x="73" y="2023"/>
                        </a:cxn>
                        <a:cxn ang="0">
                          <a:pos x="169" y="2323"/>
                        </a:cxn>
                        <a:cxn ang="0">
                          <a:pos x="439" y="2431"/>
                        </a:cxn>
                        <a:cxn ang="0">
                          <a:pos x="595" y="2227"/>
                        </a:cxn>
                        <a:cxn ang="0">
                          <a:pos x="577" y="1807"/>
                        </a:cxn>
                        <a:cxn ang="0">
                          <a:pos x="493" y="1531"/>
                        </a:cxn>
                        <a:cxn ang="0">
                          <a:pos x="535" y="1459"/>
                        </a:cxn>
                        <a:cxn ang="0">
                          <a:pos x="625" y="1633"/>
                        </a:cxn>
                        <a:cxn ang="0">
                          <a:pos x="721" y="1933"/>
                        </a:cxn>
                        <a:cxn ang="0">
                          <a:pos x="967" y="1963"/>
                        </a:cxn>
                        <a:cxn ang="0">
                          <a:pos x="1135" y="1687"/>
                        </a:cxn>
                        <a:cxn ang="0">
                          <a:pos x="1117" y="1273"/>
                        </a:cxn>
                        <a:cxn ang="0">
                          <a:pos x="883" y="1057"/>
                        </a:cxn>
                        <a:cxn ang="0">
                          <a:pos x="679" y="1129"/>
                        </a:cxn>
                        <a:cxn ang="0">
                          <a:pos x="577" y="1117"/>
                        </a:cxn>
                        <a:cxn ang="0">
                          <a:pos x="619" y="1033"/>
                        </a:cxn>
                        <a:cxn ang="0">
                          <a:pos x="811" y="937"/>
                        </a:cxn>
                        <a:cxn ang="0">
                          <a:pos x="949" y="613"/>
                        </a:cxn>
                        <a:cxn ang="0">
                          <a:pos x="883" y="175"/>
                        </a:cxn>
                        <a:cxn ang="0">
                          <a:pos x="619" y="103"/>
                        </a:cxn>
                        <a:cxn ang="0">
                          <a:pos x="391" y="355"/>
                        </a:cxn>
                        <a:cxn ang="0">
                          <a:pos x="403" y="763"/>
                        </a:cxn>
                        <a:cxn ang="0">
                          <a:pos x="343" y="949"/>
                        </a:cxn>
                        <a:cxn ang="0">
                          <a:pos x="289" y="685"/>
                        </a:cxn>
                        <a:cxn ang="0">
                          <a:pos x="307" y="367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55307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657" y="376"/>
                      <a:ext cx="865" cy="2071"/>
                    </a:xfrm>
                    <a:custGeom>
                      <a:avLst/>
                      <a:gdLst/>
                      <a:ahLst/>
                      <a:cxnLst>
                        <a:cxn ang="0">
                          <a:pos x="785" y="530"/>
                        </a:cxn>
                        <a:cxn ang="0">
                          <a:pos x="797" y="350"/>
                        </a:cxn>
                        <a:cxn ang="0">
                          <a:pos x="863" y="206"/>
                        </a:cxn>
                        <a:cxn ang="0">
                          <a:pos x="809" y="218"/>
                        </a:cxn>
                        <a:cxn ang="0">
                          <a:pos x="749" y="218"/>
                        </a:cxn>
                        <a:cxn ang="0">
                          <a:pos x="683" y="116"/>
                        </a:cxn>
                        <a:cxn ang="0">
                          <a:pos x="611" y="32"/>
                        </a:cxn>
                        <a:cxn ang="0">
                          <a:pos x="509" y="2"/>
                        </a:cxn>
                        <a:cxn ang="0">
                          <a:pos x="407" y="20"/>
                        </a:cxn>
                        <a:cxn ang="0">
                          <a:pos x="281" y="74"/>
                        </a:cxn>
                        <a:cxn ang="0">
                          <a:pos x="173" y="206"/>
                        </a:cxn>
                        <a:cxn ang="0">
                          <a:pos x="119" y="404"/>
                        </a:cxn>
                        <a:cxn ang="0">
                          <a:pos x="131" y="590"/>
                        </a:cxn>
                        <a:cxn ang="0">
                          <a:pos x="173" y="782"/>
                        </a:cxn>
                        <a:cxn ang="0">
                          <a:pos x="197" y="884"/>
                        </a:cxn>
                        <a:cxn ang="0">
                          <a:pos x="167" y="986"/>
                        </a:cxn>
                        <a:cxn ang="0">
                          <a:pos x="65" y="1124"/>
                        </a:cxn>
                        <a:cxn ang="0">
                          <a:pos x="17" y="1298"/>
                        </a:cxn>
                        <a:cxn ang="0">
                          <a:pos x="5" y="1550"/>
                        </a:cxn>
                        <a:cxn ang="0">
                          <a:pos x="47" y="1748"/>
                        </a:cxn>
                        <a:cxn ang="0">
                          <a:pos x="131" y="1898"/>
                        </a:cxn>
                        <a:cxn ang="0">
                          <a:pos x="299" y="1988"/>
                        </a:cxn>
                        <a:cxn ang="0">
                          <a:pos x="425" y="1982"/>
                        </a:cxn>
                        <a:cxn ang="0">
                          <a:pos x="467" y="1994"/>
                        </a:cxn>
                        <a:cxn ang="0">
                          <a:pos x="497" y="2066"/>
                        </a:cxn>
                        <a:cxn ang="0">
                          <a:pos x="497" y="1964"/>
                        </a:cxn>
                        <a:cxn ang="0">
                          <a:pos x="557" y="1778"/>
                        </a:cxn>
                        <a:cxn ang="0">
                          <a:pos x="617" y="1658"/>
                        </a:cxn>
                        <a:cxn ang="0">
                          <a:pos x="581" y="1700"/>
                        </a:cxn>
                        <a:cxn ang="0">
                          <a:pos x="515" y="1820"/>
                        </a:cxn>
                        <a:cxn ang="0">
                          <a:pos x="407" y="1904"/>
                        </a:cxn>
                        <a:cxn ang="0">
                          <a:pos x="269" y="1898"/>
                        </a:cxn>
                        <a:cxn ang="0">
                          <a:pos x="179" y="1814"/>
                        </a:cxn>
                        <a:cxn ang="0">
                          <a:pos x="113" y="1640"/>
                        </a:cxn>
                        <a:cxn ang="0">
                          <a:pos x="107" y="1394"/>
                        </a:cxn>
                        <a:cxn ang="0">
                          <a:pos x="137" y="1190"/>
                        </a:cxn>
                        <a:cxn ang="0">
                          <a:pos x="203" y="1070"/>
                        </a:cxn>
                        <a:cxn ang="0">
                          <a:pos x="323" y="1022"/>
                        </a:cxn>
                        <a:cxn ang="0">
                          <a:pos x="509" y="1076"/>
                        </a:cxn>
                        <a:cxn ang="0">
                          <a:pos x="611" y="1124"/>
                        </a:cxn>
                        <a:cxn ang="0">
                          <a:pos x="665" y="1100"/>
                        </a:cxn>
                        <a:cxn ang="0">
                          <a:pos x="659" y="1046"/>
                        </a:cxn>
                        <a:cxn ang="0">
                          <a:pos x="611" y="1004"/>
                        </a:cxn>
                        <a:cxn ang="0">
                          <a:pos x="497" y="980"/>
                        </a:cxn>
                        <a:cxn ang="0">
                          <a:pos x="323" y="896"/>
                        </a:cxn>
                        <a:cxn ang="0">
                          <a:pos x="233" y="680"/>
                        </a:cxn>
                        <a:cxn ang="0">
                          <a:pos x="209" y="416"/>
                        </a:cxn>
                        <a:cxn ang="0">
                          <a:pos x="317" y="170"/>
                        </a:cxn>
                        <a:cxn ang="0">
                          <a:pos x="485" y="110"/>
                        </a:cxn>
                        <a:cxn ang="0">
                          <a:pos x="617" y="164"/>
                        </a:cxn>
                        <a:cxn ang="0">
                          <a:pos x="707" y="290"/>
                        </a:cxn>
                        <a:cxn ang="0">
                          <a:pos x="737" y="428"/>
                        </a:cxn>
                        <a:cxn ang="0">
                          <a:pos x="773" y="602"/>
                        </a:cxn>
                        <a:cxn ang="0">
                          <a:pos x="809" y="584"/>
                        </a:cxn>
                        <a:cxn ang="0">
                          <a:pos x="785" y="530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sp>
                <p:nvSpPr>
                  <p:cNvPr id="55308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400" y="1428"/>
                    <a:ext cx="168" cy="246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55309" name="Freeform 13"/>
                  <p:cNvSpPr>
                    <a:spLocks/>
                  </p:cNvSpPr>
                  <p:nvPr/>
                </p:nvSpPr>
                <p:spPr bwMode="auto">
                  <a:xfrm>
                    <a:off x="2595" y="741"/>
                    <a:ext cx="266" cy="521"/>
                  </a:xfrm>
                  <a:custGeom>
                    <a:avLst/>
                    <a:gdLst/>
                    <a:ahLst/>
                    <a:cxnLst>
                      <a:cxn ang="0">
                        <a:pos x="3" y="483"/>
                      </a:cxn>
                      <a:cxn ang="0">
                        <a:pos x="27" y="273"/>
                      </a:cxn>
                      <a:cxn ang="0">
                        <a:pos x="111" y="45"/>
                      </a:cxn>
                      <a:cxn ang="0">
                        <a:pos x="183" y="3"/>
                      </a:cxn>
                      <a:cxn ang="0">
                        <a:pos x="237" y="39"/>
                      </a:cxn>
                      <a:cxn ang="0">
                        <a:pos x="261" y="129"/>
                      </a:cxn>
                      <a:cxn ang="0">
                        <a:pos x="207" y="273"/>
                      </a:cxn>
                      <a:cxn ang="0">
                        <a:pos x="105" y="477"/>
                      </a:cxn>
                      <a:cxn ang="0">
                        <a:pos x="45" y="501"/>
                      </a:cxn>
                      <a:cxn ang="0">
                        <a:pos x="3" y="483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55310" name="Freeform 14"/>
                  <p:cNvSpPr>
                    <a:spLocks/>
                  </p:cNvSpPr>
                  <p:nvPr/>
                </p:nvSpPr>
                <p:spPr bwMode="auto">
                  <a:xfrm>
                    <a:off x="2672" y="1593"/>
                    <a:ext cx="392" cy="340"/>
                  </a:xfrm>
                  <a:custGeom>
                    <a:avLst/>
                    <a:gdLst/>
                    <a:ahLst/>
                    <a:cxnLst>
                      <a:cxn ang="0">
                        <a:pos x="100" y="201"/>
                      </a:cxn>
                      <a:cxn ang="0">
                        <a:pos x="16" y="87"/>
                      </a:cxn>
                      <a:cxn ang="0">
                        <a:pos x="4" y="45"/>
                      </a:cxn>
                      <a:cxn ang="0">
                        <a:pos x="28" y="3"/>
                      </a:cxn>
                      <a:cxn ang="0">
                        <a:pos x="130" y="27"/>
                      </a:cxn>
                      <a:cxn ang="0">
                        <a:pos x="250" y="75"/>
                      </a:cxn>
                      <a:cxn ang="0">
                        <a:pos x="364" y="159"/>
                      </a:cxn>
                      <a:cxn ang="0">
                        <a:pos x="388" y="273"/>
                      </a:cxn>
                      <a:cxn ang="0">
                        <a:pos x="340" y="333"/>
                      </a:cxn>
                      <a:cxn ang="0">
                        <a:pos x="244" y="315"/>
                      </a:cxn>
                      <a:cxn ang="0">
                        <a:pos x="100" y="20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55311" name="Freeform 15"/>
                  <p:cNvSpPr>
                    <a:spLocks/>
                  </p:cNvSpPr>
                  <p:nvPr/>
                </p:nvSpPr>
                <p:spPr bwMode="auto">
                  <a:xfrm>
                    <a:off x="2412" y="1929"/>
                    <a:ext cx="151" cy="558"/>
                  </a:xfrm>
                  <a:custGeom>
                    <a:avLst/>
                    <a:gdLst/>
                    <a:ahLst/>
                    <a:cxnLst>
                      <a:cxn ang="0">
                        <a:pos x="18" y="165"/>
                      </a:cxn>
                      <a:cxn ang="0">
                        <a:pos x="42" y="39"/>
                      </a:cxn>
                      <a:cxn ang="0">
                        <a:pos x="66" y="3"/>
                      </a:cxn>
                      <a:cxn ang="0">
                        <a:pos x="108" y="27"/>
                      </a:cxn>
                      <a:cxn ang="0">
                        <a:pos x="138" y="165"/>
                      </a:cxn>
                      <a:cxn ang="0">
                        <a:pos x="144" y="423"/>
                      </a:cxn>
                      <a:cxn ang="0">
                        <a:pos x="96" y="543"/>
                      </a:cxn>
                      <a:cxn ang="0">
                        <a:pos x="24" y="513"/>
                      </a:cxn>
                      <a:cxn ang="0">
                        <a:pos x="0" y="315"/>
                      </a:cxn>
                      <a:cxn ang="0">
                        <a:pos x="18" y="165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55312" name="Freeform 16"/>
                  <p:cNvSpPr>
                    <a:spLocks/>
                  </p:cNvSpPr>
                  <p:nvPr/>
                </p:nvSpPr>
                <p:spPr bwMode="auto">
                  <a:xfrm>
                    <a:off x="1907" y="1589"/>
                    <a:ext cx="392" cy="253"/>
                  </a:xfrm>
                  <a:custGeom>
                    <a:avLst/>
                    <a:gdLst/>
                    <a:ahLst/>
                    <a:cxnLst>
                      <a:cxn ang="0">
                        <a:pos x="175" y="61"/>
                      </a:cxn>
                      <a:cxn ang="0">
                        <a:pos x="307" y="19"/>
                      </a:cxn>
                      <a:cxn ang="0">
                        <a:pos x="367" y="7"/>
                      </a:cxn>
                      <a:cxn ang="0">
                        <a:pos x="385" y="61"/>
                      </a:cxn>
                      <a:cxn ang="0">
                        <a:pos x="325" y="133"/>
                      </a:cxn>
                      <a:cxn ang="0">
                        <a:pos x="193" y="223"/>
                      </a:cxn>
                      <a:cxn ang="0">
                        <a:pos x="37" y="247"/>
                      </a:cxn>
                      <a:cxn ang="0">
                        <a:pos x="1" y="187"/>
                      </a:cxn>
                      <a:cxn ang="0">
                        <a:pos x="43" y="115"/>
                      </a:cxn>
                      <a:cxn ang="0">
                        <a:pos x="175" y="61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55313" name="Freeform 17"/>
                  <p:cNvSpPr>
                    <a:spLocks/>
                  </p:cNvSpPr>
                  <p:nvPr/>
                </p:nvSpPr>
                <p:spPr bwMode="auto">
                  <a:xfrm>
                    <a:off x="2094" y="930"/>
                    <a:ext cx="238" cy="386"/>
                  </a:xfrm>
                  <a:custGeom>
                    <a:avLst/>
                    <a:gdLst/>
                    <a:ahLst/>
                    <a:cxnLst>
                      <a:cxn ang="0">
                        <a:pos x="78" y="270"/>
                      </a:cxn>
                      <a:cxn ang="0">
                        <a:pos x="24" y="192"/>
                      </a:cxn>
                      <a:cxn ang="0">
                        <a:pos x="0" y="96"/>
                      </a:cxn>
                      <a:cxn ang="0">
                        <a:pos x="24" y="12"/>
                      </a:cxn>
                      <a:cxn ang="0">
                        <a:pos x="120" y="24"/>
                      </a:cxn>
                      <a:cxn ang="0">
                        <a:pos x="180" y="132"/>
                      </a:cxn>
                      <a:cxn ang="0">
                        <a:pos x="234" y="306"/>
                      </a:cxn>
                      <a:cxn ang="0">
                        <a:pos x="204" y="378"/>
                      </a:cxn>
                      <a:cxn ang="0">
                        <a:pos x="168" y="354"/>
                      </a:cxn>
                      <a:cxn ang="0">
                        <a:pos x="78" y="270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pic>
              <p:nvPicPr>
                <p:cNvPr id="55314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5315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5316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5317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5318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5319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5320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5321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  <p:grpSp>
            <p:nvGrpSpPr>
              <p:cNvPr id="7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55323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5324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5325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5326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5327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5328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5329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5330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5331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5332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5333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5334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5335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5336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5337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5338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5339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5340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5341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</p:grpSp>
        <p:sp>
          <p:nvSpPr>
            <p:cNvPr id="55342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/>
              <a:ahLst/>
              <a:cxnLst>
                <a:cxn ang="0">
                  <a:pos x="372" y="154"/>
                </a:cxn>
                <a:cxn ang="0">
                  <a:pos x="378" y="412"/>
                </a:cxn>
                <a:cxn ang="0">
                  <a:pos x="312" y="724"/>
                </a:cxn>
                <a:cxn ang="0">
                  <a:pos x="138" y="928"/>
                </a:cxn>
                <a:cxn ang="0">
                  <a:pos x="0" y="976"/>
                </a:cxn>
                <a:cxn ang="0">
                  <a:pos x="0" y="1222"/>
                </a:cxn>
                <a:cxn ang="0">
                  <a:pos x="750" y="1222"/>
                </a:cxn>
                <a:cxn ang="0">
                  <a:pos x="750" y="178"/>
                </a:cxn>
                <a:cxn ang="0">
                  <a:pos x="372" y="154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5343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5344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5345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/>
              <a:ahLst/>
              <a:cxnLst>
                <a:cxn ang="0">
                  <a:pos x="486" y="3"/>
                </a:cxn>
                <a:cxn ang="0">
                  <a:pos x="402" y="381"/>
                </a:cxn>
                <a:cxn ang="0">
                  <a:pos x="216" y="777"/>
                </a:cxn>
                <a:cxn ang="0">
                  <a:pos x="0" y="1119"/>
                </a:cxn>
                <a:cxn ang="0">
                  <a:pos x="102" y="1101"/>
                </a:cxn>
                <a:cxn ang="0">
                  <a:pos x="282" y="1119"/>
                </a:cxn>
                <a:cxn ang="0">
                  <a:pos x="378" y="1185"/>
                </a:cxn>
                <a:cxn ang="0">
                  <a:pos x="432" y="1269"/>
                </a:cxn>
                <a:cxn ang="0">
                  <a:pos x="444" y="1365"/>
                </a:cxn>
                <a:cxn ang="0">
                  <a:pos x="498" y="1203"/>
                </a:cxn>
                <a:cxn ang="0">
                  <a:pos x="564" y="825"/>
                </a:cxn>
                <a:cxn ang="0">
                  <a:pos x="606" y="363"/>
                </a:cxn>
                <a:cxn ang="0">
                  <a:pos x="486" y="3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5346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/>
              <a:ahLst/>
              <a:cxnLst>
                <a:cxn ang="0">
                  <a:pos x="42" y="61"/>
                </a:cxn>
                <a:cxn ang="0">
                  <a:pos x="156" y="517"/>
                </a:cxn>
                <a:cxn ang="0">
                  <a:pos x="288" y="991"/>
                </a:cxn>
                <a:cxn ang="0">
                  <a:pos x="414" y="1435"/>
                </a:cxn>
                <a:cxn ang="0">
                  <a:pos x="576" y="1807"/>
                </a:cxn>
                <a:cxn ang="0">
                  <a:pos x="576" y="3055"/>
                </a:cxn>
                <a:cxn ang="0">
                  <a:pos x="414" y="2557"/>
                </a:cxn>
                <a:cxn ang="0">
                  <a:pos x="252" y="1765"/>
                </a:cxn>
                <a:cxn ang="0">
                  <a:pos x="126" y="961"/>
                </a:cxn>
                <a:cxn ang="0">
                  <a:pos x="12" y="151"/>
                </a:cxn>
                <a:cxn ang="0">
                  <a:pos x="42" y="6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5347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/>
              <a:ahLst/>
              <a:cxnLst>
                <a:cxn ang="0">
                  <a:pos x="69" y="63"/>
                </a:cxn>
                <a:cxn ang="0">
                  <a:pos x="207" y="549"/>
                </a:cxn>
                <a:cxn ang="0">
                  <a:pos x="381" y="1101"/>
                </a:cxn>
                <a:cxn ang="0">
                  <a:pos x="573" y="1575"/>
                </a:cxn>
                <a:cxn ang="0">
                  <a:pos x="573" y="1935"/>
                </a:cxn>
                <a:cxn ang="0">
                  <a:pos x="321" y="1449"/>
                </a:cxn>
                <a:cxn ang="0">
                  <a:pos x="147" y="699"/>
                </a:cxn>
                <a:cxn ang="0">
                  <a:pos x="15" y="171"/>
                </a:cxn>
                <a:cxn ang="0">
                  <a:pos x="69" y="63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5348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5349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5350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kumimoji="1" lang="ru-RU">
                <a:latin typeface="Arial" charset="0"/>
              </a:endParaRPr>
            </a:p>
          </p:txBody>
        </p:sp>
        <p:sp>
          <p:nvSpPr>
            <p:cNvPr id="55351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5352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G0" fmla="+- 607 0 0"/>
                <a:gd name="G1" fmla="+- 21600 0 607"/>
                <a:gd name="G2" fmla="*/ 607 1 2"/>
                <a:gd name="G3" fmla="+- 21600 0 G2"/>
                <a:gd name="G4" fmla="+/ 607 21600 2"/>
                <a:gd name="G5" fmla="+/ G1 0 2"/>
                <a:gd name="G6" fmla="*/ 21600 21600 607"/>
                <a:gd name="G7" fmla="*/ G6 1 2"/>
                <a:gd name="G8" fmla="+- 21600 0 G7"/>
                <a:gd name="G9" fmla="*/ 21600 1 2"/>
                <a:gd name="G10" fmla="+- 607 0 G9"/>
                <a:gd name="G11" fmla="?: G10 G8 0"/>
                <a:gd name="G12" fmla="?: G10 G7 21600"/>
                <a:gd name="T0" fmla="*/ 21296 w 21600"/>
                <a:gd name="T1" fmla="*/ 10800 h 21600"/>
                <a:gd name="T2" fmla="*/ 10800 w 21600"/>
                <a:gd name="T3" fmla="*/ 21600 h 21600"/>
                <a:gd name="T4" fmla="*/ 304 w 21600"/>
                <a:gd name="T5" fmla="*/ 10800 h 21600"/>
                <a:gd name="T6" fmla="*/ 10800 w 21600"/>
                <a:gd name="T7" fmla="*/ 0 h 21600"/>
                <a:gd name="T8" fmla="*/ 2104 w 21600"/>
                <a:gd name="T9" fmla="*/ 2104 h 21600"/>
                <a:gd name="T10" fmla="*/ 19496 w 21600"/>
                <a:gd name="T11" fmla="*/ 19496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 wrap="none" anchor="ctr"/>
            <a:lstStyle/>
            <a:p>
              <a:pPr algn="ctr"/>
              <a:endParaRPr kumimoji="1" lang="ru-RU">
                <a:latin typeface="Arial" charset="0"/>
              </a:endParaRPr>
            </a:p>
          </p:txBody>
        </p:sp>
      </p:grpSp>
      <p:sp>
        <p:nvSpPr>
          <p:cNvPr id="55353" name="Rectangle 57"/>
          <p:cNvSpPr>
            <a:spLocks noGrp="1" noChangeArrowheads="1"/>
          </p:cNvSpPr>
          <p:nvPr>
            <p:ph type="title"/>
          </p:nvPr>
        </p:nvSpPr>
        <p:spPr bwMode="auto">
          <a:xfrm>
            <a:off x="219075" y="227013"/>
            <a:ext cx="7477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5354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3525" y="1598613"/>
            <a:ext cx="7386638" cy="449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55355" name="Rectangle 5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2050"/>
            <a:ext cx="1782763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55356" name="Rectangle 6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57425" y="6248400"/>
            <a:ext cx="34559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55357" name="Rectangle 6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867400" y="6248400"/>
            <a:ext cx="175577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+mn-lt"/>
              </a:defRPr>
            </a:lvl1pPr>
          </a:lstStyle>
          <a:p>
            <a:fld id="{EE6392C7-C9F7-4BD9-A8F3-8CF701B20E5F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6"/>
        </a:buBlip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70000"/>
        <a:buBlip>
          <a:blip r:embed="rId17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64515" name="Rectangle 3"/>
            <p:cNvSpPr>
              <a:spLocks noChangeArrowheads="1"/>
            </p:cNvSpPr>
            <p:nvPr userDrawn="1"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4516" name="Oval 4"/>
            <p:cNvSpPr>
              <a:spLocks noChangeArrowheads="1"/>
            </p:cNvSpPr>
            <p:nvPr userDrawn="1"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4517" name="Rectangle 5"/>
            <p:cNvSpPr>
              <a:spLocks noChangeArrowheads="1"/>
            </p:cNvSpPr>
            <p:nvPr userDrawn="1"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4518" name="Freeform 6"/>
            <p:cNvSpPr>
              <a:spLocks noEditPoints="1"/>
            </p:cNvSpPr>
            <p:nvPr userDrawn="1"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19" name="Rectangle 7"/>
            <p:cNvSpPr>
              <a:spLocks noChangeArrowheads="1"/>
            </p:cNvSpPr>
            <p:nvPr userDrawn="1"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4520" name="Rectangle 8"/>
            <p:cNvSpPr>
              <a:spLocks noChangeArrowheads="1"/>
            </p:cNvSpPr>
            <p:nvPr userDrawn="1"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4521" name="Rectangle 9"/>
            <p:cNvSpPr>
              <a:spLocks noChangeArrowheads="1"/>
            </p:cNvSpPr>
            <p:nvPr userDrawn="1"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4522" name="Rectangle 10"/>
            <p:cNvSpPr>
              <a:spLocks noChangeArrowheads="1"/>
            </p:cNvSpPr>
            <p:nvPr userDrawn="1"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4523" name="Rectangle 11"/>
            <p:cNvSpPr>
              <a:spLocks noChangeArrowheads="1"/>
            </p:cNvSpPr>
            <p:nvPr userDrawn="1"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4524" name="Freeform 12"/>
            <p:cNvSpPr>
              <a:spLocks/>
            </p:cNvSpPr>
            <p:nvPr userDrawn="1"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25" name="Freeform 13"/>
            <p:cNvSpPr>
              <a:spLocks/>
            </p:cNvSpPr>
            <p:nvPr userDrawn="1"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26" name="Freeform 14"/>
            <p:cNvSpPr>
              <a:spLocks/>
            </p:cNvSpPr>
            <p:nvPr userDrawn="1"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27" name="Freeform 15"/>
            <p:cNvSpPr>
              <a:spLocks/>
            </p:cNvSpPr>
            <p:nvPr userDrawn="1"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28" name="Freeform 16"/>
            <p:cNvSpPr>
              <a:spLocks/>
            </p:cNvSpPr>
            <p:nvPr userDrawn="1"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29" name="Freeform 17"/>
            <p:cNvSpPr>
              <a:spLocks noEditPoints="1"/>
            </p:cNvSpPr>
            <p:nvPr userDrawn="1"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30" name="Freeform 18"/>
            <p:cNvSpPr>
              <a:spLocks noEditPoints="1"/>
            </p:cNvSpPr>
            <p:nvPr userDrawn="1"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31" name="Freeform 19"/>
            <p:cNvSpPr>
              <a:spLocks/>
            </p:cNvSpPr>
            <p:nvPr userDrawn="1"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32" name="Freeform 20"/>
            <p:cNvSpPr>
              <a:spLocks noEditPoints="1"/>
            </p:cNvSpPr>
            <p:nvPr userDrawn="1"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33" name="Freeform 21"/>
            <p:cNvSpPr>
              <a:spLocks noEditPoints="1"/>
            </p:cNvSpPr>
            <p:nvPr userDrawn="1"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34" name="Freeform 22"/>
            <p:cNvSpPr>
              <a:spLocks noEditPoints="1"/>
            </p:cNvSpPr>
            <p:nvPr userDrawn="1"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35" name="Freeform 23"/>
            <p:cNvSpPr>
              <a:spLocks/>
            </p:cNvSpPr>
            <p:nvPr userDrawn="1"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36" name="Freeform 24"/>
            <p:cNvSpPr>
              <a:spLocks noEditPoints="1"/>
            </p:cNvSpPr>
            <p:nvPr userDrawn="1"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37" name="Freeform 25"/>
            <p:cNvSpPr>
              <a:spLocks noEditPoints="1"/>
            </p:cNvSpPr>
            <p:nvPr userDrawn="1"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38" name="Freeform 26"/>
            <p:cNvSpPr>
              <a:spLocks noEditPoints="1"/>
            </p:cNvSpPr>
            <p:nvPr userDrawn="1"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39" name="Oval 27"/>
            <p:cNvSpPr>
              <a:spLocks noChangeArrowheads="1"/>
            </p:cNvSpPr>
            <p:nvPr userDrawn="1"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4540" name="Oval 28"/>
            <p:cNvSpPr>
              <a:spLocks noChangeArrowheads="1"/>
            </p:cNvSpPr>
            <p:nvPr userDrawn="1"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4541" name="Oval 29"/>
            <p:cNvSpPr>
              <a:spLocks noChangeArrowheads="1"/>
            </p:cNvSpPr>
            <p:nvPr userDrawn="1"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4542" name="Freeform 30"/>
            <p:cNvSpPr>
              <a:spLocks noEditPoints="1"/>
            </p:cNvSpPr>
            <p:nvPr userDrawn="1"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43" name="Freeform 31"/>
            <p:cNvSpPr>
              <a:spLocks noEditPoints="1"/>
            </p:cNvSpPr>
            <p:nvPr userDrawn="1"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44" name="Rectangle 32"/>
            <p:cNvSpPr>
              <a:spLocks noChangeArrowheads="1"/>
            </p:cNvSpPr>
            <p:nvPr userDrawn="1"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4545" name="Rectangle 33"/>
            <p:cNvSpPr>
              <a:spLocks noChangeArrowheads="1"/>
            </p:cNvSpPr>
            <p:nvPr userDrawn="1"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4546" name="AutoShape 34"/>
            <p:cNvSpPr>
              <a:spLocks noChangeArrowheads="1"/>
            </p:cNvSpPr>
            <p:nvPr userDrawn="1"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4547" name="Freeform 35"/>
            <p:cNvSpPr>
              <a:spLocks/>
            </p:cNvSpPr>
            <p:nvPr userDrawn="1"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48" name="Freeform 36"/>
            <p:cNvSpPr>
              <a:spLocks/>
            </p:cNvSpPr>
            <p:nvPr userDrawn="1"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4549" name="Rectangle 3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4550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4551" name="Rectangle 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64552" name="Rectangle 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7856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endParaRPr lang="ru-RU"/>
          </a:p>
        </p:txBody>
      </p:sp>
      <p:sp>
        <p:nvSpPr>
          <p:cNvPr id="64553" name="Rectangle 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D8702BD-9076-45F4-97E7-48B018FD9BD5}" type="slidenum">
              <a:rPr lang="ru-RU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303963" y="0"/>
            <a:ext cx="2840037" cy="3254375"/>
            <a:chOff x="3115" y="0"/>
            <a:chExt cx="2170" cy="2486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73732" name="Oval 4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733" name="Oval 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73735" name="Oval 7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736" name="Oval 8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5" name="Group 9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73738" name="Oval 1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739" name="Oval 1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6" name="Group 12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7" name="Group 13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73742" name="Oval 14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3743" name="Oval 15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8" name="Group 16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9" name="Group 17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73746" name="Freeform 18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747" name="Freeform 19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0" name="Group 20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73749" name="Freeform 21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750" name="Freeform 22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1" name="Group 23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73752" name="Freeform 24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753" name="Freeform 25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2" name="Group 26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73755" name="Freeform 27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756" name="Freeform 28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3" name="Group 29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73758" name="Freeform 30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759" name="Freeform 31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4" name="Group 32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73761" name="Freeform 33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762" name="Freeform 34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5" name="Group 35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73764" name="Freeform 36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765" name="Freeform 37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6" name="Group 38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73767" name="Freeform 39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768" name="Freeform 40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7" name="Group 41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73770" name="Freeform 42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771" name="Freeform 43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8" name="Group 44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73773" name="Freeform 45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774" name="Freeform 46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9" name="Group 47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73776" name="Freeform 48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777" name="Freeform 49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0" name="Group 50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73779" name="Freeform 51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780" name="Freeform 52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1" name="Group 53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73782" name="Freeform 54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783" name="Freeform 55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2" name="Group 56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73785" name="Freeform 57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786" name="Freeform 58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3" name="Group 59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73788" name="Freeform 60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789" name="Freeform 61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4" name="Group 62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73791" name="Freeform 63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792" name="Freeform 64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5" name="Group 65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73794" name="Freeform 66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795" name="Freeform 67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6" name="Group 68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73797" name="Freeform 69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798" name="Freeform 70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7" name="Group 71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73800" name="Freeform 72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801" name="Freeform 73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8" name="Group 74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73803" name="Freeform 75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804" name="Freeform 76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9" name="Group 77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73806" name="Freeform 78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807" name="Freeform 79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sp>
              <p:nvSpPr>
                <p:cNvPr id="73808" name="Freeform 80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/>
                  <a:ahLst/>
                  <a:cxnLst>
                    <a:cxn ang="0">
                      <a:pos x="0" y="504"/>
                    </a:cxn>
                    <a:cxn ang="0">
                      <a:pos x="864" y="168"/>
                    </a:cxn>
                    <a:cxn ang="0">
                      <a:pos x="1776" y="24"/>
                    </a:cxn>
                    <a:cxn ang="0">
                      <a:pos x="2736" y="24"/>
                    </a:cxn>
                    <a:cxn ang="0">
                      <a:pos x="2720" y="103"/>
                    </a:cxn>
                    <a:cxn ang="0">
                      <a:pos x="1764" y="103"/>
                    </a:cxn>
                    <a:cxn ang="0">
                      <a:pos x="654" y="292"/>
                    </a:cxn>
                    <a:cxn ang="0">
                      <a:pos x="0" y="504"/>
                    </a:cxn>
                  </a:cxnLst>
                  <a:rect l="0" t="0" r="r" b="b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3809" name="Freeform 81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/>
                  <a:ahLst/>
                  <a:cxnLst>
                    <a:cxn ang="0">
                      <a:pos x="5" y="8"/>
                    </a:cxn>
                    <a:cxn ang="0">
                      <a:pos x="485" y="56"/>
                    </a:cxn>
                    <a:cxn ang="0">
                      <a:pos x="1157" y="200"/>
                    </a:cxn>
                    <a:cxn ang="0">
                      <a:pos x="1611" y="432"/>
                    </a:cxn>
                    <a:cxn ang="0">
                      <a:pos x="1756" y="609"/>
                    </a:cxn>
                    <a:cxn ang="0">
                      <a:pos x="1689" y="787"/>
                    </a:cxn>
                    <a:cxn ang="0">
                      <a:pos x="1589" y="632"/>
                    </a:cxn>
                    <a:cxn ang="0">
                      <a:pos x="1389" y="454"/>
                    </a:cxn>
                    <a:cxn ang="0">
                      <a:pos x="1109" y="296"/>
                    </a:cxn>
                    <a:cxn ang="0">
                      <a:pos x="581" y="152"/>
                    </a:cxn>
                    <a:cxn ang="0">
                      <a:pos x="0" y="76"/>
                    </a:cxn>
                    <a:cxn ang="0">
                      <a:pos x="5" y="8"/>
                    </a:cxn>
                  </a:cxnLst>
                  <a:rect l="0" t="0" r="r" b="b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grpSp>
              <p:nvGrpSpPr>
                <p:cNvPr id="30" name="Group 82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73811" name="Freeform 83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812" name="Freeform 84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31" name="Group 85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73814" name="Freeform 86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815" name="Freeform 87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73728" name="Group 88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73817" name="Freeform 89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818" name="Freeform 90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73729" name="Group 91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73820" name="Freeform 92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821" name="Freeform 93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73730" name="Group 94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73823" name="Freeform 95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824" name="Freeform 96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73731" name="Group 97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73826" name="Freeform 98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827" name="Freeform 99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73734" name="Group 100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73829" name="Freeform 101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830" name="Freeform 102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73737" name="Group 103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73832" name="Freeform 104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833" name="Freeform 105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73740" name="Group 106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73835" name="Freeform 107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836" name="Freeform 108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73741" name="Group 109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73838" name="Freeform 110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839" name="Freeform 111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73744" name="Group 112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73841" name="Freeform 113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842" name="Freeform 114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</p:grpSp>
          <p:sp>
            <p:nvSpPr>
              <p:cNvPr id="73843" name="Freeform 115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844" name="Arc 116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G0" fmla="+- 0 0 0"/>
                  <a:gd name="G1" fmla="+- 20897 0 0"/>
                  <a:gd name="G2" fmla="+- 21600 0 0"/>
                  <a:gd name="T0" fmla="*/ 5467 w 21600"/>
                  <a:gd name="T1" fmla="*/ 0 h 21602"/>
                  <a:gd name="T2" fmla="*/ 21589 w 21600"/>
                  <a:gd name="T3" fmla="*/ 21602 h 21602"/>
                  <a:gd name="T4" fmla="*/ 0 w 21600"/>
                  <a:gd name="T5" fmla="*/ 20897 h 2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845" name="Arc 117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G0" fmla="+- 17826 0 0"/>
                  <a:gd name="G1" fmla="+- 0 0 0"/>
                  <a:gd name="G2" fmla="+- 21600 0 0"/>
                  <a:gd name="T0" fmla="*/ 36729 w 36729"/>
                  <a:gd name="T1" fmla="*/ 10451 h 21600"/>
                  <a:gd name="T2" fmla="*/ 0 w 36729"/>
                  <a:gd name="T3" fmla="*/ 12197 h 21600"/>
                  <a:gd name="T4" fmla="*/ 17826 w 36729"/>
                  <a:gd name="T5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846" name="Arc 118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G0" fmla="+- 7340 0 0"/>
                  <a:gd name="G1" fmla="+- 21600 0 0"/>
                  <a:gd name="G2" fmla="+- 21600 0 0"/>
                  <a:gd name="T0" fmla="*/ 0 w 28940"/>
                  <a:gd name="T1" fmla="*/ 1285 h 22305"/>
                  <a:gd name="T2" fmla="*/ 28929 w 28940"/>
                  <a:gd name="T3" fmla="*/ 22305 h 22305"/>
                  <a:gd name="T4" fmla="*/ 7340 w 2894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847" name="Arc 119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G0" fmla="+- 8873 0 0"/>
                  <a:gd name="G1" fmla="+- 21600 0 0"/>
                  <a:gd name="G2" fmla="+- 21600 0 0"/>
                  <a:gd name="T0" fmla="*/ 0 w 30473"/>
                  <a:gd name="T1" fmla="*/ 1907 h 22305"/>
                  <a:gd name="T2" fmla="*/ 30462 w 30473"/>
                  <a:gd name="T3" fmla="*/ 22305 h 22305"/>
                  <a:gd name="T4" fmla="*/ 8873 w 30473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848" name="Arc 120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G0" fmla="+- 12855 0 0"/>
                  <a:gd name="G1" fmla="+- 21600 0 0"/>
                  <a:gd name="G2" fmla="+- 21600 0 0"/>
                  <a:gd name="T0" fmla="*/ 0 w 34455"/>
                  <a:gd name="T1" fmla="*/ 4241 h 22305"/>
                  <a:gd name="T2" fmla="*/ 34444 w 34455"/>
                  <a:gd name="T3" fmla="*/ 22305 h 22305"/>
                  <a:gd name="T4" fmla="*/ 12855 w 34455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849" name="Arc 121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850" name="Arc 122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851" name="Arc 123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852" name="Freeform 124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853" name="Freeform 125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854" name="Arc 126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G0" fmla="+- 15230 0 0"/>
                  <a:gd name="G1" fmla="+- 21600 0 0"/>
                  <a:gd name="G2" fmla="+- 21600 0 0"/>
                  <a:gd name="T0" fmla="*/ 0 w 36830"/>
                  <a:gd name="T1" fmla="*/ 6283 h 22305"/>
                  <a:gd name="T2" fmla="*/ 36819 w 36830"/>
                  <a:gd name="T3" fmla="*/ 22305 h 22305"/>
                  <a:gd name="T4" fmla="*/ 15230 w 3683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855" name="Arc 127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G0" fmla="+- 18231 0 0"/>
                  <a:gd name="G1" fmla="+- 21600 0 0"/>
                  <a:gd name="G2" fmla="+- 21600 0 0"/>
                  <a:gd name="T0" fmla="*/ 0 w 31881"/>
                  <a:gd name="T1" fmla="*/ 10016 h 21600"/>
                  <a:gd name="T2" fmla="*/ 31881 w 31881"/>
                  <a:gd name="T3" fmla="*/ 4860 h 21600"/>
                  <a:gd name="T4" fmla="*/ 18231 w 3188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856" name="Arc 128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1146"/>
                  <a:gd name="T1" fmla="*/ 4512 h 21600"/>
                  <a:gd name="T2" fmla="*/ 31146 w 31146"/>
                  <a:gd name="T3" fmla="*/ 9561 h 21600"/>
                  <a:gd name="T4" fmla="*/ 13212 w 31146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857" name="Freeform 129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858" name="Freeform 130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859" name="Freeform 131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860" name="Freeform 132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861" name="Freeform 133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862" name="Freeform 134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863" name="Freeform 135"/>
              <p:cNvSpPr>
                <a:spLocks/>
              </p:cNvSpPr>
              <p:nvPr/>
            </p:nvSpPr>
            <p:spPr bwMode="hidden">
              <a:xfrm rot="20253369">
                <a:off x="4401" y="599"/>
                <a:ext cx="174" cy="329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864" name="Freeform 136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sp>
        <p:nvSpPr>
          <p:cNvPr id="73865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1625"/>
            <a:ext cx="7772400" cy="146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73866" name="Rectangle 1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73867" name="Rectangle 1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73868" name="Rectangle 1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73869" name="Rectangle 1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0DAF9EB9-BDCA-486E-8920-8BE60AF21730}" type="slidenum">
              <a:rPr lang="ru-RU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Times New Roman" pitchFamily="18" charset="0"/>
        <a:buChar char="−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03.08.2014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22531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32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/>
              <a:ahLst/>
              <a:cxnLst>
                <a:cxn ang="0">
                  <a:pos x="580" y="1043"/>
                </a:cxn>
                <a:cxn ang="0">
                  <a:pos x="544" y="683"/>
                </a:cxn>
                <a:cxn ang="0">
                  <a:pos x="670" y="395"/>
                </a:cxn>
                <a:cxn ang="0">
                  <a:pos x="927" y="587"/>
                </a:cxn>
                <a:cxn ang="0">
                  <a:pos x="1214" y="869"/>
                </a:cxn>
                <a:cxn ang="0">
                  <a:pos x="1483" y="1109"/>
                </a:cxn>
                <a:cxn ang="0">
                  <a:pos x="1800" y="1360"/>
                </a:cxn>
                <a:cxn ang="0">
                  <a:pos x="1883" y="1414"/>
                </a:cxn>
                <a:cxn ang="0">
                  <a:pos x="1836" y="1354"/>
                </a:cxn>
                <a:cxn ang="0">
                  <a:pos x="1411" y="1001"/>
                </a:cxn>
                <a:cxn ang="0">
                  <a:pos x="1088" y="683"/>
                </a:cxn>
                <a:cxn ang="0">
                  <a:pos x="723" y="329"/>
                </a:cxn>
                <a:cxn ang="0">
                  <a:pos x="999" y="311"/>
                </a:cxn>
                <a:cxn ang="0">
                  <a:pos x="1286" y="317"/>
                </a:cxn>
                <a:cxn ang="0">
                  <a:pos x="1614" y="269"/>
                </a:cxn>
                <a:cxn ang="0">
                  <a:pos x="2123" y="197"/>
                </a:cxn>
                <a:cxn ang="0">
                  <a:pos x="2075" y="173"/>
                </a:cxn>
                <a:cxn ang="0">
                  <a:pos x="1543" y="257"/>
                </a:cxn>
                <a:cxn ang="0">
                  <a:pos x="1208" y="275"/>
                </a:cxn>
                <a:cxn ang="0">
                  <a:pos x="759" y="257"/>
                </a:cxn>
                <a:cxn ang="0">
                  <a:pos x="819" y="227"/>
                </a:cxn>
                <a:cxn ang="0">
                  <a:pos x="1142" y="0"/>
                </a:cxn>
                <a:cxn ang="0">
                  <a:pos x="1088" y="30"/>
                </a:cxn>
                <a:cxn ang="0">
                  <a:pos x="1010" y="84"/>
                </a:cxn>
                <a:cxn ang="0">
                  <a:pos x="855" y="191"/>
                </a:cxn>
                <a:cxn ang="0">
                  <a:pos x="670" y="281"/>
                </a:cxn>
                <a:cxn ang="0">
                  <a:pos x="634" y="359"/>
                </a:cxn>
                <a:cxn ang="0">
                  <a:pos x="305" y="587"/>
                </a:cxn>
                <a:cxn ang="0">
                  <a:pos x="0" y="725"/>
                </a:cxn>
                <a:cxn ang="0">
                  <a:pos x="0" y="731"/>
                </a:cxn>
                <a:cxn ang="0">
                  <a:pos x="0" y="767"/>
                </a:cxn>
                <a:cxn ang="0">
                  <a:pos x="299" y="635"/>
                </a:cxn>
                <a:cxn ang="0">
                  <a:pos x="592" y="431"/>
                </a:cxn>
                <a:cxn ang="0">
                  <a:pos x="508" y="671"/>
                </a:cxn>
                <a:cxn ang="0">
                  <a:pos x="526" y="995"/>
                </a:cxn>
                <a:cxn ang="0">
                  <a:pos x="460" y="1168"/>
                </a:cxn>
                <a:cxn ang="0">
                  <a:pos x="329" y="1480"/>
                </a:cxn>
                <a:cxn ang="0">
                  <a:pos x="323" y="1696"/>
                </a:cxn>
                <a:cxn ang="0">
                  <a:pos x="329" y="1696"/>
                </a:cxn>
                <a:cxn ang="0">
                  <a:pos x="347" y="1552"/>
                </a:cxn>
                <a:cxn ang="0">
                  <a:pos x="580" y="1043"/>
                </a:cxn>
                <a:cxn ang="0">
                  <a:pos x="580" y="104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33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/>
              <a:ahLst/>
              <a:cxnLst>
                <a:cxn ang="0">
                  <a:pos x="3338" y="288"/>
                </a:cxn>
                <a:cxn ang="0">
                  <a:pos x="3194" y="258"/>
                </a:cxn>
                <a:cxn ang="0">
                  <a:pos x="2816" y="234"/>
                </a:cxn>
                <a:cxn ang="0">
                  <a:pos x="2330" y="306"/>
                </a:cxn>
                <a:cxn ang="0">
                  <a:pos x="2372" y="258"/>
                </a:cxn>
                <a:cxn ang="0">
                  <a:pos x="2624" y="132"/>
                </a:cxn>
                <a:cxn ang="0">
                  <a:pos x="2707" y="24"/>
                </a:cxn>
                <a:cxn ang="0">
                  <a:pos x="2642" y="12"/>
                </a:cxn>
                <a:cxn ang="0">
                  <a:pos x="2515" y="54"/>
                </a:cxn>
                <a:cxn ang="0">
                  <a:pos x="2324" y="66"/>
                </a:cxn>
                <a:cxn ang="0">
                  <a:pos x="2101" y="90"/>
                </a:cxn>
                <a:cxn ang="0">
                  <a:pos x="1855" y="228"/>
                </a:cxn>
                <a:cxn ang="0">
                  <a:pos x="1591" y="337"/>
                </a:cxn>
                <a:cxn ang="0">
                  <a:pos x="1459" y="379"/>
                </a:cxn>
                <a:cxn ang="0">
                  <a:pos x="1417" y="361"/>
                </a:cxn>
                <a:cxn ang="0">
                  <a:pos x="1363" y="331"/>
                </a:cxn>
                <a:cxn ang="0">
                  <a:pos x="1344" y="312"/>
                </a:cxn>
                <a:cxn ang="0">
                  <a:pos x="1290" y="288"/>
                </a:cxn>
                <a:cxn ang="0">
                  <a:pos x="1230" y="252"/>
                </a:cxn>
                <a:cxn ang="0">
                  <a:pos x="1119" y="227"/>
                </a:cxn>
                <a:cxn ang="0">
                  <a:pos x="1320" y="438"/>
                </a:cxn>
                <a:cxn ang="0">
                  <a:pos x="960" y="558"/>
                </a:cxn>
                <a:cxn ang="0">
                  <a:pos x="474" y="630"/>
                </a:cxn>
                <a:cxn ang="0">
                  <a:pos x="132" y="781"/>
                </a:cxn>
                <a:cxn ang="0">
                  <a:pos x="234" y="847"/>
                </a:cxn>
                <a:cxn ang="0">
                  <a:pos x="925" y="739"/>
                </a:cxn>
                <a:cxn ang="0">
                  <a:pos x="637" y="925"/>
                </a:cxn>
                <a:cxn ang="0">
                  <a:pos x="1405" y="943"/>
                </a:cxn>
                <a:cxn ang="0">
                  <a:pos x="1447" y="943"/>
                </a:cxn>
                <a:cxn ang="0">
                  <a:pos x="2888" y="859"/>
                </a:cxn>
                <a:cxn ang="0">
                  <a:pos x="2582" y="708"/>
                </a:cxn>
                <a:cxn ang="0">
                  <a:pos x="2299" y="606"/>
                </a:cxn>
                <a:cxn ang="0">
                  <a:pos x="2606" y="588"/>
                </a:cxn>
                <a:cxn ang="0">
                  <a:pos x="3001" y="582"/>
                </a:cxn>
                <a:cxn ang="0">
                  <a:pos x="3452" y="438"/>
                </a:cxn>
                <a:cxn ang="0">
                  <a:pos x="3668" y="312"/>
                </a:cxn>
                <a:cxn ang="0">
                  <a:pos x="3482" y="300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34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/>
              <a:ahLst/>
              <a:cxnLst>
                <a:cxn ang="0">
                  <a:pos x="323" y="1186"/>
                </a:cxn>
                <a:cxn ang="0">
                  <a:pos x="490" y="1192"/>
                </a:cxn>
                <a:cxn ang="0">
                  <a:pos x="580" y="1150"/>
                </a:cxn>
                <a:cxn ang="0">
                  <a:pos x="813" y="1085"/>
                </a:cxn>
                <a:cxn ang="0">
                  <a:pos x="933" y="1055"/>
                </a:cxn>
                <a:cxn ang="0">
                  <a:pos x="759" y="989"/>
                </a:cxn>
                <a:cxn ang="0">
                  <a:pos x="556" y="953"/>
                </a:cxn>
                <a:cxn ang="0">
                  <a:pos x="197" y="971"/>
                </a:cxn>
                <a:cxn ang="0">
                  <a:pos x="299" y="893"/>
                </a:cxn>
                <a:cxn ang="0">
                  <a:pos x="496" y="803"/>
                </a:cxn>
                <a:cxn ang="0">
                  <a:pos x="694" y="671"/>
                </a:cxn>
                <a:cxn ang="0">
                  <a:pos x="700" y="671"/>
                </a:cxn>
                <a:cxn ang="0">
                  <a:pos x="712" y="665"/>
                </a:cxn>
                <a:cxn ang="0">
                  <a:pos x="753" y="647"/>
                </a:cxn>
                <a:cxn ang="0">
                  <a:pos x="777" y="641"/>
                </a:cxn>
                <a:cxn ang="0">
                  <a:pos x="789" y="629"/>
                </a:cxn>
                <a:cxn ang="0">
                  <a:pos x="795" y="617"/>
                </a:cxn>
                <a:cxn ang="0">
                  <a:pos x="789" y="611"/>
                </a:cxn>
                <a:cxn ang="0">
                  <a:pos x="783" y="599"/>
                </a:cxn>
                <a:cxn ang="0">
                  <a:pos x="783" y="575"/>
                </a:cxn>
                <a:cxn ang="0">
                  <a:pos x="795" y="545"/>
                </a:cxn>
                <a:cxn ang="0">
                  <a:pos x="807" y="515"/>
                </a:cxn>
                <a:cxn ang="0">
                  <a:pos x="825" y="485"/>
                </a:cxn>
                <a:cxn ang="0">
                  <a:pos x="837" y="455"/>
                </a:cxn>
                <a:cxn ang="0">
                  <a:pos x="843" y="437"/>
                </a:cxn>
                <a:cxn ang="0">
                  <a:pos x="849" y="431"/>
                </a:cxn>
                <a:cxn ang="0">
                  <a:pos x="849" y="347"/>
                </a:cxn>
                <a:cxn ang="0">
                  <a:pos x="849" y="341"/>
                </a:cxn>
                <a:cxn ang="0">
                  <a:pos x="855" y="335"/>
                </a:cxn>
                <a:cxn ang="0">
                  <a:pos x="873" y="305"/>
                </a:cxn>
                <a:cxn ang="0">
                  <a:pos x="885" y="269"/>
                </a:cxn>
                <a:cxn ang="0">
                  <a:pos x="897" y="239"/>
                </a:cxn>
                <a:cxn ang="0">
                  <a:pos x="903" y="227"/>
                </a:cxn>
                <a:cxn ang="0">
                  <a:pos x="909" y="215"/>
                </a:cxn>
                <a:cxn ang="0">
                  <a:pos x="927" y="173"/>
                </a:cxn>
                <a:cxn ang="0">
                  <a:pos x="945" y="137"/>
                </a:cxn>
                <a:cxn ang="0">
                  <a:pos x="951" y="125"/>
                </a:cxn>
                <a:cxn ang="0">
                  <a:pos x="951" y="119"/>
                </a:cxn>
                <a:cxn ang="0">
                  <a:pos x="969" y="0"/>
                </a:cxn>
                <a:cxn ang="0">
                  <a:pos x="945" y="47"/>
                </a:cxn>
                <a:cxn ang="0">
                  <a:pos x="783" y="113"/>
                </a:cxn>
                <a:cxn ang="0">
                  <a:pos x="706" y="161"/>
                </a:cxn>
                <a:cxn ang="0">
                  <a:pos x="460" y="233"/>
                </a:cxn>
                <a:cxn ang="0">
                  <a:pos x="281" y="287"/>
                </a:cxn>
                <a:cxn ang="0">
                  <a:pos x="173" y="293"/>
                </a:cxn>
                <a:cxn ang="0">
                  <a:pos x="12" y="485"/>
                </a:cxn>
                <a:cxn ang="0">
                  <a:pos x="0" y="509"/>
                </a:cxn>
                <a:cxn ang="0">
                  <a:pos x="0" y="1186"/>
                </a:cxn>
                <a:cxn ang="0">
                  <a:pos x="96" y="1180"/>
                </a:cxn>
                <a:cxn ang="0">
                  <a:pos x="323" y="1186"/>
                </a:cxn>
                <a:cxn ang="0">
                  <a:pos x="323" y="1186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35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/>
              <a:ahLst/>
              <a:cxnLst>
                <a:cxn ang="0">
                  <a:pos x="859" y="612"/>
                </a:cxn>
                <a:cxn ang="0">
                  <a:pos x="1087" y="853"/>
                </a:cxn>
                <a:cxn ang="0">
                  <a:pos x="961" y="913"/>
                </a:cxn>
                <a:cxn ang="0">
                  <a:pos x="786" y="883"/>
                </a:cxn>
                <a:cxn ang="0">
                  <a:pos x="450" y="931"/>
                </a:cxn>
                <a:cxn ang="0">
                  <a:pos x="150" y="1075"/>
                </a:cxn>
                <a:cxn ang="0">
                  <a:pos x="78" y="1165"/>
                </a:cxn>
                <a:cxn ang="0">
                  <a:pos x="361" y="1256"/>
                </a:cxn>
                <a:cxn ang="0">
                  <a:pos x="444" y="1316"/>
                </a:cxn>
                <a:cxn ang="0">
                  <a:pos x="697" y="1400"/>
                </a:cxn>
                <a:cxn ang="0">
                  <a:pos x="1026" y="1346"/>
                </a:cxn>
                <a:cxn ang="0">
                  <a:pos x="991" y="1412"/>
                </a:cxn>
                <a:cxn ang="0">
                  <a:pos x="804" y="1574"/>
                </a:cxn>
                <a:cxn ang="0">
                  <a:pos x="726" y="1718"/>
                </a:cxn>
                <a:cxn ang="0">
                  <a:pos x="768" y="1742"/>
                </a:cxn>
                <a:cxn ang="0">
                  <a:pos x="865" y="1693"/>
                </a:cxn>
                <a:cxn ang="0">
                  <a:pos x="991" y="1699"/>
                </a:cxn>
                <a:cxn ang="0">
                  <a:pos x="1135" y="1627"/>
                </a:cxn>
                <a:cxn ang="0">
                  <a:pos x="1183" y="1669"/>
                </a:cxn>
                <a:cxn ang="0">
                  <a:pos x="1399" y="1436"/>
                </a:cxn>
                <a:cxn ang="0">
                  <a:pos x="1615" y="1334"/>
                </a:cxn>
                <a:cxn ang="0">
                  <a:pos x="1645" y="1370"/>
                </a:cxn>
                <a:cxn ang="0">
                  <a:pos x="1681" y="1430"/>
                </a:cxn>
                <a:cxn ang="0">
                  <a:pos x="1699" y="1466"/>
                </a:cxn>
                <a:cxn ang="0">
                  <a:pos x="1747" y="1550"/>
                </a:cxn>
                <a:cxn ang="0">
                  <a:pos x="1772" y="1586"/>
                </a:cxn>
                <a:cxn ang="0">
                  <a:pos x="2124" y="2248"/>
                </a:cxn>
                <a:cxn ang="0">
                  <a:pos x="1693" y="1322"/>
                </a:cxn>
                <a:cxn ang="0">
                  <a:pos x="1861" y="1165"/>
                </a:cxn>
                <a:cxn ang="0">
                  <a:pos x="2173" y="1099"/>
                </a:cxn>
                <a:cxn ang="0">
                  <a:pos x="2390" y="1009"/>
                </a:cxn>
                <a:cxn ang="0">
                  <a:pos x="2570" y="805"/>
                </a:cxn>
                <a:cxn ang="0">
                  <a:pos x="2342" y="781"/>
                </a:cxn>
                <a:cxn ang="0">
                  <a:pos x="2114" y="763"/>
                </a:cxn>
                <a:cxn ang="0">
                  <a:pos x="2408" y="433"/>
                </a:cxn>
                <a:cxn ang="0">
                  <a:pos x="2426" y="421"/>
                </a:cxn>
                <a:cxn ang="0">
                  <a:pos x="2474" y="379"/>
                </a:cxn>
                <a:cxn ang="0">
                  <a:pos x="2492" y="355"/>
                </a:cxn>
                <a:cxn ang="0">
                  <a:pos x="2474" y="337"/>
                </a:cxn>
                <a:cxn ang="0">
                  <a:pos x="2474" y="271"/>
                </a:cxn>
                <a:cxn ang="0">
                  <a:pos x="2492" y="192"/>
                </a:cxn>
                <a:cxn ang="0">
                  <a:pos x="2504" y="132"/>
                </a:cxn>
                <a:cxn ang="0">
                  <a:pos x="2492" y="36"/>
                </a:cxn>
                <a:cxn ang="0">
                  <a:pos x="2492" y="24"/>
                </a:cxn>
                <a:cxn ang="0">
                  <a:pos x="2102" y="0"/>
                </a:cxn>
                <a:cxn ang="0">
                  <a:pos x="1909" y="90"/>
                </a:cxn>
                <a:cxn ang="0">
                  <a:pos x="1747" y="535"/>
                </a:cxn>
                <a:cxn ang="0">
                  <a:pos x="1711" y="469"/>
                </a:cxn>
                <a:cxn ang="0">
                  <a:pos x="1633" y="144"/>
                </a:cxn>
                <a:cxn ang="0">
                  <a:pos x="1579" y="0"/>
                </a:cxn>
                <a:cxn ang="0">
                  <a:pos x="738" y="186"/>
                </a:cxn>
                <a:cxn ang="0">
                  <a:pos x="756" y="46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36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/>
              <a:ahLst/>
              <a:cxnLst>
                <a:cxn ang="0">
                  <a:pos x="1034" y="767"/>
                </a:cxn>
                <a:cxn ang="0">
                  <a:pos x="1190" y="1235"/>
                </a:cxn>
                <a:cxn ang="0">
                  <a:pos x="956" y="1193"/>
                </a:cxn>
                <a:cxn ang="0">
                  <a:pos x="723" y="1127"/>
                </a:cxn>
                <a:cxn ang="0">
                  <a:pos x="442" y="1109"/>
                </a:cxn>
                <a:cxn ang="0">
                  <a:pos x="0" y="1079"/>
                </a:cxn>
                <a:cxn ang="0">
                  <a:pos x="30" y="1115"/>
                </a:cxn>
                <a:cxn ang="0">
                  <a:pos x="496" y="1133"/>
                </a:cxn>
                <a:cxn ang="0">
                  <a:pos x="777" y="1187"/>
                </a:cxn>
                <a:cxn ang="0">
                  <a:pos x="1130" y="1301"/>
                </a:cxn>
                <a:cxn ang="0">
                  <a:pos x="1070" y="1319"/>
                </a:cxn>
                <a:cxn ang="0">
                  <a:pos x="711" y="1505"/>
                </a:cxn>
                <a:cxn ang="0">
                  <a:pos x="765" y="1481"/>
                </a:cxn>
                <a:cxn ang="0">
                  <a:pos x="861" y="1439"/>
                </a:cxn>
                <a:cxn ang="0">
                  <a:pos x="1022" y="1355"/>
                </a:cxn>
                <a:cxn ang="0">
                  <a:pos x="1214" y="1295"/>
                </a:cxn>
                <a:cxn ang="0">
                  <a:pos x="1267" y="1223"/>
                </a:cxn>
                <a:cxn ang="0">
                  <a:pos x="1632" y="1043"/>
                </a:cxn>
                <a:cxn ang="0">
                  <a:pos x="1931" y="953"/>
                </a:cxn>
                <a:cxn ang="0">
                  <a:pos x="2176" y="821"/>
                </a:cxn>
                <a:cxn ang="0">
                  <a:pos x="1961" y="911"/>
                </a:cxn>
                <a:cxn ang="0">
                  <a:pos x="1656" y="989"/>
                </a:cxn>
                <a:cxn ang="0">
                  <a:pos x="1339" y="1151"/>
                </a:cxn>
                <a:cxn ang="0">
                  <a:pos x="1501" y="905"/>
                </a:cxn>
                <a:cxn ang="0">
                  <a:pos x="1620" y="545"/>
                </a:cxn>
                <a:cxn ang="0">
                  <a:pos x="1740" y="372"/>
                </a:cxn>
                <a:cxn ang="0">
                  <a:pos x="1979" y="60"/>
                </a:cxn>
                <a:cxn ang="0">
                  <a:pos x="2003" y="0"/>
                </a:cxn>
                <a:cxn ang="0">
                  <a:pos x="1973" y="0"/>
                </a:cxn>
                <a:cxn ang="0">
                  <a:pos x="1596" y="480"/>
                </a:cxn>
                <a:cxn ang="0">
                  <a:pos x="1477" y="887"/>
                </a:cxn>
                <a:cxn ang="0">
                  <a:pos x="1255" y="1175"/>
                </a:cxn>
                <a:cxn ang="0">
                  <a:pos x="1130" y="905"/>
                </a:cxn>
                <a:cxn ang="0">
                  <a:pos x="1010" y="540"/>
                </a:cxn>
                <a:cxn ang="0">
                  <a:pos x="885" y="222"/>
                </a:cxn>
                <a:cxn ang="0">
                  <a:pos x="789" y="0"/>
                </a:cxn>
                <a:cxn ang="0">
                  <a:pos x="753" y="0"/>
                </a:cxn>
                <a:cxn ang="0">
                  <a:pos x="903" y="354"/>
                </a:cxn>
                <a:cxn ang="0">
                  <a:pos x="1034" y="767"/>
                </a:cxn>
                <a:cxn ang="0">
                  <a:pos x="1034" y="767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37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/>
              <a:ahLst/>
              <a:cxnLst>
                <a:cxn ang="0">
                  <a:pos x="161" y="564"/>
                </a:cxn>
                <a:cxn ang="0">
                  <a:pos x="329" y="438"/>
                </a:cxn>
                <a:cxn ang="0">
                  <a:pos x="646" y="216"/>
                </a:cxn>
                <a:cxn ang="0">
                  <a:pos x="813" y="0"/>
                </a:cxn>
                <a:cxn ang="0">
                  <a:pos x="676" y="150"/>
                </a:cxn>
                <a:cxn ang="0">
                  <a:pos x="144" y="504"/>
                </a:cxn>
                <a:cxn ang="0">
                  <a:pos x="0" y="732"/>
                </a:cxn>
                <a:cxn ang="0">
                  <a:pos x="0" y="804"/>
                </a:cxn>
                <a:cxn ang="0">
                  <a:pos x="161" y="564"/>
                </a:cxn>
                <a:cxn ang="0">
                  <a:pos x="161" y="564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38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/>
              <a:ahLst/>
              <a:cxnLst>
                <a:cxn ang="0">
                  <a:pos x="460" y="66"/>
                </a:cxn>
                <a:cxn ang="0">
                  <a:pos x="759" y="0"/>
                </a:cxn>
                <a:cxn ang="0">
                  <a:pos x="496" y="36"/>
                </a:cxn>
                <a:cxn ang="0">
                  <a:pos x="138" y="48"/>
                </a:cxn>
                <a:cxn ang="0">
                  <a:pos x="0" y="78"/>
                </a:cxn>
                <a:cxn ang="0">
                  <a:pos x="0" y="107"/>
                </a:cxn>
                <a:cxn ang="0">
                  <a:pos x="96" y="89"/>
                </a:cxn>
                <a:cxn ang="0">
                  <a:pos x="460" y="66"/>
                </a:cxn>
                <a:cxn ang="0">
                  <a:pos x="460" y="66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39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/>
              <a:ahLst/>
              <a:cxnLst>
                <a:cxn ang="0">
                  <a:pos x="1387" y="239"/>
                </a:cxn>
                <a:cxn ang="0">
                  <a:pos x="1734" y="233"/>
                </a:cxn>
                <a:cxn ang="0">
                  <a:pos x="2087" y="251"/>
                </a:cxn>
                <a:cxn ang="0">
                  <a:pos x="2505" y="233"/>
                </a:cxn>
                <a:cxn ang="0">
                  <a:pos x="3169" y="204"/>
                </a:cxn>
                <a:cxn ang="0">
                  <a:pos x="3115" y="186"/>
                </a:cxn>
                <a:cxn ang="0">
                  <a:pos x="2422" y="221"/>
                </a:cxn>
                <a:cxn ang="0">
                  <a:pos x="2003" y="221"/>
                </a:cxn>
                <a:cxn ang="0">
                  <a:pos x="1459" y="186"/>
                </a:cxn>
                <a:cxn ang="0">
                  <a:pos x="1543" y="168"/>
                </a:cxn>
                <a:cxn ang="0">
                  <a:pos x="2039" y="0"/>
                </a:cxn>
                <a:cxn ang="0">
                  <a:pos x="1961" y="24"/>
                </a:cxn>
                <a:cxn ang="0">
                  <a:pos x="1836" y="66"/>
                </a:cxn>
                <a:cxn ang="0">
                  <a:pos x="1602" y="138"/>
                </a:cxn>
                <a:cxn ang="0">
                  <a:pos x="1339" y="198"/>
                </a:cxn>
                <a:cxn ang="0">
                  <a:pos x="1268" y="251"/>
                </a:cxn>
                <a:cxn ang="0">
                  <a:pos x="765" y="413"/>
                </a:cxn>
                <a:cxn ang="0">
                  <a:pos x="335" y="503"/>
                </a:cxn>
                <a:cxn ang="0">
                  <a:pos x="0" y="617"/>
                </a:cxn>
                <a:cxn ang="0">
                  <a:pos x="299" y="539"/>
                </a:cxn>
                <a:cxn ang="0">
                  <a:pos x="735" y="449"/>
                </a:cxn>
                <a:cxn ang="0">
                  <a:pos x="1178" y="311"/>
                </a:cxn>
                <a:cxn ang="0">
                  <a:pos x="981" y="491"/>
                </a:cxn>
                <a:cxn ang="0">
                  <a:pos x="867" y="743"/>
                </a:cxn>
                <a:cxn ang="0">
                  <a:pos x="861" y="743"/>
                </a:cxn>
                <a:cxn ang="0">
                  <a:pos x="933" y="743"/>
                </a:cxn>
                <a:cxn ang="0">
                  <a:pos x="1022" y="497"/>
                </a:cxn>
                <a:cxn ang="0">
                  <a:pos x="1297" y="281"/>
                </a:cxn>
                <a:cxn ang="0">
                  <a:pos x="1531" y="449"/>
                </a:cxn>
                <a:cxn ang="0">
                  <a:pos x="1770" y="677"/>
                </a:cxn>
                <a:cxn ang="0">
                  <a:pos x="1854" y="743"/>
                </a:cxn>
                <a:cxn ang="0">
                  <a:pos x="1919" y="743"/>
                </a:cxn>
                <a:cxn ang="0">
                  <a:pos x="1692" y="527"/>
                </a:cxn>
                <a:cxn ang="0">
                  <a:pos x="1387" y="239"/>
                </a:cxn>
                <a:cxn ang="0">
                  <a:pos x="1387" y="23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40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41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42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43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44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45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/>
              <a:ahLst/>
              <a:cxnLst>
                <a:cxn ang="0">
                  <a:pos x="871" y="1423"/>
                </a:cxn>
                <a:cxn ang="0">
                  <a:pos x="907" y="1393"/>
                </a:cxn>
                <a:cxn ang="0">
                  <a:pos x="991" y="1320"/>
                </a:cxn>
                <a:cxn ang="0">
                  <a:pos x="1033" y="1297"/>
                </a:cxn>
                <a:cxn ang="0">
                  <a:pos x="1086" y="1249"/>
                </a:cxn>
                <a:cxn ang="0">
                  <a:pos x="1123" y="1219"/>
                </a:cxn>
                <a:cxn ang="0">
                  <a:pos x="1057" y="1153"/>
                </a:cxn>
                <a:cxn ang="0">
                  <a:pos x="877" y="1021"/>
                </a:cxn>
                <a:cxn ang="0">
                  <a:pos x="655" y="907"/>
                </a:cxn>
                <a:cxn ang="0">
                  <a:pos x="655" y="846"/>
                </a:cxn>
                <a:cxn ang="0">
                  <a:pos x="643" y="708"/>
                </a:cxn>
                <a:cxn ang="0">
                  <a:pos x="552" y="642"/>
                </a:cxn>
                <a:cxn ang="0">
                  <a:pos x="510" y="570"/>
                </a:cxn>
                <a:cxn ang="0">
                  <a:pos x="637" y="564"/>
                </a:cxn>
                <a:cxn ang="0">
                  <a:pos x="763" y="570"/>
                </a:cxn>
                <a:cxn ang="0">
                  <a:pos x="1091" y="850"/>
                </a:cxn>
                <a:cxn ang="0">
                  <a:pos x="1009" y="566"/>
                </a:cxn>
                <a:cxn ang="0">
                  <a:pos x="1054" y="265"/>
                </a:cxn>
                <a:cxn ang="0">
                  <a:pos x="1249" y="0"/>
                </a:cxn>
                <a:cxn ang="0">
                  <a:pos x="1466" y="292"/>
                </a:cxn>
                <a:cxn ang="0">
                  <a:pos x="1475" y="548"/>
                </a:cxn>
                <a:cxn ang="0">
                  <a:pos x="1567" y="630"/>
                </a:cxn>
                <a:cxn ang="0">
                  <a:pos x="1795" y="365"/>
                </a:cxn>
                <a:cxn ang="0">
                  <a:pos x="2245" y="150"/>
                </a:cxn>
                <a:cxn ang="0">
                  <a:pos x="2618" y="180"/>
                </a:cxn>
                <a:cxn ang="0">
                  <a:pos x="3050" y="150"/>
                </a:cxn>
                <a:cxn ang="0">
                  <a:pos x="3140" y="210"/>
                </a:cxn>
                <a:cxn ang="0">
                  <a:pos x="2990" y="210"/>
                </a:cxn>
                <a:cxn ang="0">
                  <a:pos x="2834" y="377"/>
                </a:cxn>
                <a:cxn ang="0">
                  <a:pos x="2702" y="648"/>
                </a:cxn>
                <a:cxn ang="0">
                  <a:pos x="2582" y="828"/>
                </a:cxn>
                <a:cxn ang="0">
                  <a:pos x="2234" y="1009"/>
                </a:cxn>
                <a:cxn ang="0">
                  <a:pos x="1963" y="1075"/>
                </a:cxn>
                <a:cxn ang="0">
                  <a:pos x="2257" y="1111"/>
                </a:cxn>
                <a:cxn ang="0">
                  <a:pos x="2600" y="1207"/>
                </a:cxn>
                <a:cxn ang="0">
                  <a:pos x="2894" y="1441"/>
                </a:cxn>
                <a:cxn ang="0">
                  <a:pos x="3122" y="1555"/>
                </a:cxn>
                <a:cxn ang="0">
                  <a:pos x="3032" y="1585"/>
                </a:cxn>
                <a:cxn ang="0">
                  <a:pos x="3008" y="1591"/>
                </a:cxn>
                <a:cxn ang="0">
                  <a:pos x="2960" y="1597"/>
                </a:cxn>
                <a:cxn ang="0">
                  <a:pos x="2882" y="1609"/>
                </a:cxn>
                <a:cxn ang="0">
                  <a:pos x="2846" y="1609"/>
                </a:cxn>
                <a:cxn ang="0">
                  <a:pos x="2774" y="1615"/>
                </a:cxn>
                <a:cxn ang="0">
                  <a:pos x="2726" y="1621"/>
                </a:cxn>
                <a:cxn ang="0">
                  <a:pos x="2708" y="1621"/>
                </a:cxn>
                <a:cxn ang="0">
                  <a:pos x="2594" y="1657"/>
                </a:cxn>
                <a:cxn ang="0">
                  <a:pos x="2533" y="1663"/>
                </a:cxn>
                <a:cxn ang="0">
                  <a:pos x="2444" y="1675"/>
                </a:cxn>
                <a:cxn ang="0">
                  <a:pos x="2378" y="1687"/>
                </a:cxn>
                <a:cxn ang="0">
                  <a:pos x="2360" y="1705"/>
                </a:cxn>
                <a:cxn ang="0">
                  <a:pos x="2305" y="1687"/>
                </a:cxn>
                <a:cxn ang="0">
                  <a:pos x="2263" y="1663"/>
                </a:cxn>
                <a:cxn ang="0">
                  <a:pos x="2017" y="1585"/>
                </a:cxn>
                <a:cxn ang="0">
                  <a:pos x="1711" y="1453"/>
                </a:cxn>
                <a:cxn ang="0">
                  <a:pos x="1880" y="1844"/>
                </a:cxn>
                <a:cxn ang="0">
                  <a:pos x="1771" y="1922"/>
                </a:cxn>
                <a:cxn ang="0">
                  <a:pos x="1531" y="1753"/>
                </a:cxn>
                <a:cxn ang="0">
                  <a:pos x="1411" y="1477"/>
                </a:cxn>
                <a:cxn ang="0">
                  <a:pos x="1219" y="1291"/>
                </a:cxn>
                <a:cxn ang="0">
                  <a:pos x="127" y="2006"/>
                </a:cxn>
                <a:cxn ang="0">
                  <a:pos x="865" y="1429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46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/>
              <a:ahLst/>
              <a:cxnLst>
                <a:cxn ang="0">
                  <a:pos x="318" y="1078"/>
                </a:cxn>
                <a:cxn ang="0">
                  <a:pos x="217" y="928"/>
                </a:cxn>
                <a:cxn ang="0">
                  <a:pos x="102" y="808"/>
                </a:cxn>
                <a:cxn ang="0">
                  <a:pos x="36" y="742"/>
                </a:cxn>
                <a:cxn ang="0">
                  <a:pos x="0" y="700"/>
                </a:cxn>
                <a:cxn ang="0">
                  <a:pos x="270" y="958"/>
                </a:cxn>
                <a:cxn ang="0">
                  <a:pos x="294" y="1006"/>
                </a:cxn>
                <a:cxn ang="0">
                  <a:pos x="367" y="670"/>
                </a:cxn>
                <a:cxn ang="0">
                  <a:pos x="379" y="411"/>
                </a:cxn>
                <a:cxn ang="0">
                  <a:pos x="347" y="118"/>
                </a:cxn>
                <a:cxn ang="0">
                  <a:pos x="393" y="0"/>
                </a:cxn>
                <a:cxn ang="0">
                  <a:pos x="397" y="357"/>
                </a:cxn>
                <a:cxn ang="0">
                  <a:pos x="421" y="609"/>
                </a:cxn>
                <a:cxn ang="0">
                  <a:pos x="385" y="826"/>
                </a:cxn>
                <a:cxn ang="0">
                  <a:pos x="385" y="1036"/>
                </a:cxn>
                <a:cxn ang="0">
                  <a:pos x="877" y="784"/>
                </a:cxn>
                <a:cxn ang="0">
                  <a:pos x="1309" y="555"/>
                </a:cxn>
                <a:cxn ang="0">
                  <a:pos x="1802" y="249"/>
                </a:cxn>
                <a:cxn ang="0">
                  <a:pos x="2096" y="69"/>
                </a:cxn>
                <a:cxn ang="0">
                  <a:pos x="1814" y="279"/>
                </a:cxn>
                <a:cxn ang="0">
                  <a:pos x="1453" y="501"/>
                </a:cxn>
                <a:cxn ang="0">
                  <a:pos x="1123" y="700"/>
                </a:cxn>
                <a:cxn ang="0">
                  <a:pos x="739" y="898"/>
                </a:cxn>
                <a:cxn ang="0">
                  <a:pos x="463" y="1084"/>
                </a:cxn>
                <a:cxn ang="0">
                  <a:pos x="817" y="1193"/>
                </a:cxn>
                <a:cxn ang="0">
                  <a:pos x="1285" y="1187"/>
                </a:cxn>
                <a:cxn ang="0">
                  <a:pos x="1916" y="1396"/>
                </a:cxn>
                <a:cxn ang="0">
                  <a:pos x="2144" y="1420"/>
                </a:cxn>
                <a:cxn ang="0">
                  <a:pos x="1814" y="1408"/>
                </a:cxn>
                <a:cxn ang="0">
                  <a:pos x="1435" y="1288"/>
                </a:cxn>
                <a:cxn ang="0">
                  <a:pos x="1219" y="1229"/>
                </a:cxn>
                <a:cxn ang="0">
                  <a:pos x="799" y="1223"/>
                </a:cxn>
                <a:cxn ang="0">
                  <a:pos x="505" y="1145"/>
                </a:cxn>
                <a:cxn ang="0">
                  <a:pos x="733" y="1378"/>
                </a:cxn>
                <a:cxn ang="0">
                  <a:pos x="877" y="1619"/>
                </a:cxn>
                <a:cxn ang="0">
                  <a:pos x="1009" y="1787"/>
                </a:cxn>
                <a:cxn ang="0">
                  <a:pos x="817" y="1607"/>
                </a:cxn>
                <a:cxn ang="0">
                  <a:pos x="673" y="1372"/>
                </a:cxn>
                <a:cxn ang="0">
                  <a:pos x="415" y="1109"/>
                </a:cxn>
                <a:cxn ang="0">
                  <a:pos x="318" y="1078"/>
                </a:cxn>
                <a:cxn ang="0">
                  <a:pos x="318" y="1078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47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48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/>
              <a:ahLst/>
              <a:cxnLst>
                <a:cxn ang="0">
                  <a:pos x="1842" y="851"/>
                </a:cxn>
                <a:cxn ang="0">
                  <a:pos x="1937" y="1019"/>
                </a:cxn>
                <a:cxn ang="0">
                  <a:pos x="2051" y="1168"/>
                </a:cxn>
                <a:cxn ang="0">
                  <a:pos x="2117" y="1246"/>
                </a:cxn>
                <a:cxn ang="0">
                  <a:pos x="2153" y="1294"/>
                </a:cxn>
                <a:cxn ang="0">
                  <a:pos x="1889" y="977"/>
                </a:cxn>
                <a:cxn ang="0">
                  <a:pos x="1860" y="929"/>
                </a:cxn>
                <a:cxn ang="0">
                  <a:pos x="1782" y="1240"/>
                </a:cxn>
                <a:cxn ang="0">
                  <a:pos x="1770" y="1486"/>
                </a:cxn>
                <a:cxn ang="0">
                  <a:pos x="1818" y="1906"/>
                </a:cxn>
                <a:cxn ang="0">
                  <a:pos x="1788" y="1930"/>
                </a:cxn>
                <a:cxn ang="0">
                  <a:pos x="1746" y="1534"/>
                </a:cxn>
                <a:cxn ang="0">
                  <a:pos x="1728" y="1288"/>
                </a:cxn>
                <a:cxn ang="0">
                  <a:pos x="1764" y="1085"/>
                </a:cxn>
                <a:cxn ang="0">
                  <a:pos x="1770" y="875"/>
                </a:cxn>
                <a:cxn ang="0">
                  <a:pos x="1268" y="1007"/>
                </a:cxn>
                <a:cxn ang="0">
                  <a:pos x="825" y="1132"/>
                </a:cxn>
                <a:cxn ang="0">
                  <a:pos x="323" y="1312"/>
                </a:cxn>
                <a:cxn ang="0">
                  <a:pos x="18" y="1420"/>
                </a:cxn>
                <a:cxn ang="0">
                  <a:pos x="311" y="1282"/>
                </a:cxn>
                <a:cxn ang="0">
                  <a:pos x="682" y="1144"/>
                </a:cxn>
                <a:cxn ang="0">
                  <a:pos x="1022" y="1037"/>
                </a:cxn>
                <a:cxn ang="0">
                  <a:pos x="1411" y="929"/>
                </a:cxn>
                <a:cxn ang="0">
                  <a:pos x="1692" y="815"/>
                </a:cxn>
                <a:cxn ang="0">
                  <a:pos x="1333" y="623"/>
                </a:cxn>
                <a:cxn ang="0">
                  <a:pos x="861" y="515"/>
                </a:cxn>
                <a:cxn ang="0">
                  <a:pos x="227" y="161"/>
                </a:cxn>
                <a:cxn ang="0">
                  <a:pos x="0" y="83"/>
                </a:cxn>
                <a:cxn ang="0">
                  <a:pos x="329" y="179"/>
                </a:cxn>
                <a:cxn ang="0">
                  <a:pos x="712" y="383"/>
                </a:cxn>
                <a:cxn ang="0">
                  <a:pos x="933" y="491"/>
                </a:cxn>
                <a:cxn ang="0">
                  <a:pos x="1351" y="593"/>
                </a:cxn>
                <a:cxn ang="0">
                  <a:pos x="1650" y="743"/>
                </a:cxn>
                <a:cxn ang="0">
                  <a:pos x="1423" y="461"/>
                </a:cxn>
                <a:cxn ang="0">
                  <a:pos x="1286" y="191"/>
                </a:cxn>
                <a:cxn ang="0">
                  <a:pos x="1154" y="0"/>
                </a:cxn>
                <a:cxn ang="0">
                  <a:pos x="1339" y="215"/>
                </a:cxn>
                <a:cxn ang="0">
                  <a:pos x="1489" y="485"/>
                </a:cxn>
                <a:cxn ang="0">
                  <a:pos x="1746" y="803"/>
                </a:cxn>
                <a:cxn ang="0">
                  <a:pos x="1842" y="851"/>
                </a:cxn>
                <a:cxn ang="0">
                  <a:pos x="1842" y="85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2549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2550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2551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22552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22553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AADA9B04-942C-4CE6-BC8A-6EFBF7721212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90980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3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26628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/>
                <a:ahLst/>
                <a:cxnLst>
                  <a:cxn ang="0">
                    <a:pos x="950" y="85"/>
                  </a:cxn>
                  <a:cxn ang="0">
                    <a:pos x="628" y="438"/>
                  </a:cxn>
                  <a:cxn ang="0">
                    <a:pos x="66" y="471"/>
                  </a:cxn>
                  <a:cxn ang="0">
                    <a:pos x="0" y="627"/>
                  </a:cxn>
                  <a:cxn ang="0">
                    <a:pos x="372" y="1026"/>
                  </a:cxn>
                  <a:cxn ang="0">
                    <a:pos x="611" y="902"/>
                  </a:cxn>
                  <a:cxn ang="0">
                    <a:pos x="992" y="1085"/>
                  </a:cxn>
                  <a:cxn ang="0">
                    <a:pos x="1116" y="1339"/>
                  </a:cxn>
                  <a:cxn ang="0">
                    <a:pos x="1083" y="1450"/>
                  </a:cxn>
                  <a:cxn ang="0">
                    <a:pos x="1124" y="1659"/>
                  </a:cxn>
                  <a:cxn ang="0">
                    <a:pos x="1149" y="1999"/>
                  </a:cxn>
                  <a:cxn ang="0">
                    <a:pos x="1463" y="2110"/>
                  </a:cxn>
                  <a:cxn ang="0">
                    <a:pos x="1686" y="2025"/>
                  </a:cxn>
                  <a:cxn ang="0">
                    <a:pos x="1603" y="1777"/>
                  </a:cxn>
                  <a:cxn ang="0">
                    <a:pos x="1991" y="1555"/>
                  </a:cxn>
                  <a:cxn ang="0">
                    <a:pos x="2281" y="1542"/>
                  </a:cxn>
                  <a:cxn ang="0">
                    <a:pos x="2446" y="1359"/>
                  </a:cxn>
                  <a:cxn ang="0">
                    <a:pos x="2361" y="1001"/>
                  </a:cxn>
                  <a:cxn ang="0">
                    <a:pos x="2606" y="893"/>
                  </a:cxn>
                  <a:cxn ang="0">
                    <a:pos x="2815" y="454"/>
                  </a:cxn>
                  <a:cxn ang="0">
                    <a:pos x="2518" y="0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29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/>
                <a:ahLst/>
                <a:cxnLst>
                  <a:cxn ang="0">
                    <a:pos x="1423" y="65"/>
                  </a:cxn>
                  <a:cxn ang="0">
                    <a:pos x="1148" y="262"/>
                  </a:cxn>
                  <a:cxn ang="0">
                    <a:pos x="934" y="216"/>
                  </a:cxn>
                  <a:cxn ang="0">
                    <a:pos x="529" y="314"/>
                  </a:cxn>
                  <a:cxn ang="0">
                    <a:pos x="174" y="327"/>
                  </a:cxn>
                  <a:cxn ang="0">
                    <a:pos x="0" y="628"/>
                  </a:cxn>
                  <a:cxn ang="0">
                    <a:pos x="91" y="726"/>
                  </a:cxn>
                  <a:cxn ang="0">
                    <a:pos x="231" y="654"/>
                  </a:cxn>
                  <a:cxn ang="0">
                    <a:pos x="430" y="687"/>
                  </a:cxn>
                  <a:cxn ang="0">
                    <a:pos x="504" y="850"/>
                  </a:cxn>
                  <a:cxn ang="0">
                    <a:pos x="347" y="1020"/>
                  </a:cxn>
                  <a:cxn ang="0">
                    <a:pos x="529" y="1144"/>
                  </a:cxn>
                  <a:cxn ang="0">
                    <a:pos x="727" y="1105"/>
                  </a:cxn>
                  <a:cxn ang="0">
                    <a:pos x="901" y="1216"/>
                  </a:cxn>
                  <a:cxn ang="0">
                    <a:pos x="1256" y="1229"/>
                  </a:cxn>
                  <a:cxn ang="0">
                    <a:pos x="1611" y="1425"/>
                  </a:cxn>
                  <a:cxn ang="0">
                    <a:pos x="1694" y="1673"/>
                  </a:cxn>
                  <a:cxn ang="0">
                    <a:pos x="1619" y="2118"/>
                  </a:cxn>
                  <a:cxn ang="0">
                    <a:pos x="1694" y="2268"/>
                  </a:cxn>
                  <a:cxn ang="0">
                    <a:pos x="2132" y="2242"/>
                  </a:cxn>
                  <a:cxn ang="0">
                    <a:pos x="2289" y="2366"/>
                  </a:cxn>
                  <a:cxn ang="0">
                    <a:pos x="2594" y="2046"/>
                  </a:cxn>
                  <a:cxn ang="0">
                    <a:pos x="2537" y="1817"/>
                  </a:cxn>
                  <a:cxn ang="0">
                    <a:pos x="2818" y="1673"/>
                  </a:cxn>
                  <a:cxn ang="0">
                    <a:pos x="3016" y="1719"/>
                  </a:cxn>
                  <a:cxn ang="0">
                    <a:pos x="3280" y="1615"/>
                  </a:cxn>
                  <a:cxn ang="0">
                    <a:pos x="3405" y="1174"/>
                  </a:cxn>
                  <a:cxn ang="0">
                    <a:pos x="3643" y="922"/>
                  </a:cxn>
                  <a:cxn ang="0">
                    <a:pos x="3966" y="896"/>
                  </a:cxn>
                  <a:cxn ang="0">
                    <a:pos x="3908" y="733"/>
                  </a:cxn>
                  <a:cxn ang="0">
                    <a:pos x="3669" y="563"/>
                  </a:cxn>
                  <a:cxn ang="0">
                    <a:pos x="3817" y="210"/>
                  </a:cxn>
                  <a:cxn ang="0">
                    <a:pos x="3590" y="0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30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133" y="328"/>
                  </a:cxn>
                  <a:cxn ang="0">
                    <a:pos x="0" y="666"/>
                  </a:cxn>
                  <a:cxn ang="0">
                    <a:pos x="83" y="1221"/>
                  </a:cxn>
                  <a:cxn ang="0">
                    <a:pos x="413" y="1515"/>
                  </a:cxn>
                  <a:cxn ang="0">
                    <a:pos x="881" y="1700"/>
                  </a:cxn>
                  <a:cxn ang="0">
                    <a:pos x="1440" y="1651"/>
                  </a:cxn>
                  <a:cxn ang="0">
                    <a:pos x="1755" y="1940"/>
                  </a:cxn>
                  <a:cxn ang="0">
                    <a:pos x="1653" y="2126"/>
                  </a:cxn>
                  <a:cxn ang="0">
                    <a:pos x="1136" y="2142"/>
                  </a:cxn>
                  <a:cxn ang="0">
                    <a:pos x="911" y="2021"/>
                  </a:cxn>
                  <a:cxn ang="0">
                    <a:pos x="739" y="2142"/>
                  </a:cxn>
                  <a:cxn ang="0">
                    <a:pos x="954" y="2524"/>
                  </a:cxn>
                  <a:cxn ang="0">
                    <a:pos x="973" y="2905"/>
                  </a:cxn>
                  <a:cxn ang="0">
                    <a:pos x="1511" y="3107"/>
                  </a:cxn>
                  <a:cxn ang="0">
                    <a:pos x="1644" y="2922"/>
                  </a:cxn>
                  <a:cxn ang="0">
                    <a:pos x="2077" y="2797"/>
                  </a:cxn>
                  <a:cxn ang="0">
                    <a:pos x="2610" y="2962"/>
                  </a:cxn>
                  <a:cxn ang="0">
                    <a:pos x="3222" y="2812"/>
                  </a:cxn>
                  <a:cxn ang="0">
                    <a:pos x="3443" y="2922"/>
                  </a:cxn>
                  <a:cxn ang="0">
                    <a:pos x="3861" y="2648"/>
                  </a:cxn>
                  <a:cxn ang="0">
                    <a:pos x="4125" y="2311"/>
                  </a:cxn>
                  <a:cxn ang="0">
                    <a:pos x="4369" y="2318"/>
                  </a:cxn>
                  <a:cxn ang="0">
                    <a:pos x="4554" y="2445"/>
                  </a:cxn>
                  <a:cxn ang="0">
                    <a:pos x="5015" y="2142"/>
                  </a:cxn>
                  <a:cxn ang="0">
                    <a:pos x="5404" y="2185"/>
                  </a:cxn>
                  <a:cxn ang="0">
                    <a:pos x="5732" y="2069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31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/>
                <a:ahLst/>
                <a:cxnLst>
                  <a:cxn ang="0">
                    <a:pos x="240" y="0"/>
                  </a:cxn>
                  <a:cxn ang="0">
                    <a:pos x="0" y="336"/>
                  </a:cxn>
                  <a:cxn ang="0">
                    <a:pos x="82" y="821"/>
                  </a:cxn>
                  <a:cxn ang="0">
                    <a:pos x="243" y="873"/>
                  </a:cxn>
                  <a:cxn ang="0">
                    <a:pos x="473" y="1087"/>
                  </a:cxn>
                  <a:cxn ang="0">
                    <a:pos x="557" y="1441"/>
                  </a:cxn>
                  <a:cxn ang="0">
                    <a:pos x="839" y="1499"/>
                  </a:cxn>
                  <a:cxn ang="0">
                    <a:pos x="1258" y="1349"/>
                  </a:cxn>
                  <a:cxn ang="0">
                    <a:pos x="1307" y="1493"/>
                  </a:cxn>
                  <a:cxn ang="0">
                    <a:pos x="1621" y="1513"/>
                  </a:cxn>
                  <a:cxn ang="0">
                    <a:pos x="1862" y="1865"/>
                  </a:cxn>
                  <a:cxn ang="0">
                    <a:pos x="1668" y="2166"/>
                  </a:cxn>
                  <a:cxn ang="0">
                    <a:pos x="1308" y="2217"/>
                  </a:cxn>
                  <a:cxn ang="0">
                    <a:pos x="992" y="2172"/>
                  </a:cxn>
                  <a:cxn ang="0">
                    <a:pos x="903" y="2244"/>
                  </a:cxn>
                  <a:cxn ang="0">
                    <a:pos x="1008" y="2415"/>
                  </a:cxn>
                  <a:cxn ang="0">
                    <a:pos x="992" y="2538"/>
                  </a:cxn>
                  <a:cxn ang="0">
                    <a:pos x="1137" y="2760"/>
                  </a:cxn>
                  <a:cxn ang="0">
                    <a:pos x="1661" y="2623"/>
                  </a:cxn>
                  <a:cxn ang="0">
                    <a:pos x="1725" y="2492"/>
                  </a:cxn>
                  <a:cxn ang="0">
                    <a:pos x="1895" y="2551"/>
                  </a:cxn>
                  <a:cxn ang="0">
                    <a:pos x="2338" y="2448"/>
                  </a:cxn>
                  <a:cxn ang="0">
                    <a:pos x="2443" y="2714"/>
                  </a:cxn>
                  <a:cxn ang="0">
                    <a:pos x="2870" y="2541"/>
                  </a:cxn>
                  <a:cxn ang="0">
                    <a:pos x="3264" y="2591"/>
                  </a:cxn>
                  <a:cxn ang="0">
                    <a:pos x="3522" y="2427"/>
                  </a:cxn>
                  <a:cxn ang="0">
                    <a:pos x="3594" y="2081"/>
                  </a:cxn>
                  <a:cxn ang="0">
                    <a:pos x="4013" y="2087"/>
                  </a:cxn>
                  <a:cxn ang="0">
                    <a:pos x="4070" y="1924"/>
                  </a:cxn>
                  <a:cxn ang="0">
                    <a:pos x="4239" y="1931"/>
                  </a:cxn>
                  <a:cxn ang="0">
                    <a:pos x="4465" y="2094"/>
                  </a:cxn>
                  <a:cxn ang="0">
                    <a:pos x="4836" y="1814"/>
                  </a:cxn>
                  <a:cxn ang="0">
                    <a:pos x="5225" y="1785"/>
                  </a:cxn>
                  <a:cxn ang="0">
                    <a:pos x="5367" y="1571"/>
                  </a:cxn>
                  <a:cxn ang="0">
                    <a:pos x="5512" y="1585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32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/>
                <a:ahLst/>
                <a:cxnLst>
                  <a:cxn ang="0">
                    <a:pos x="139" y="0"/>
                  </a:cxn>
                  <a:cxn ang="0">
                    <a:pos x="210" y="233"/>
                  </a:cxn>
                  <a:cxn ang="0">
                    <a:pos x="159" y="643"/>
                  </a:cxn>
                  <a:cxn ang="0">
                    <a:pos x="454" y="771"/>
                  </a:cxn>
                  <a:cxn ang="0">
                    <a:pos x="605" y="1046"/>
                  </a:cxn>
                  <a:cxn ang="0">
                    <a:pos x="790" y="1189"/>
                  </a:cxn>
                  <a:cxn ang="0">
                    <a:pos x="540" y="1111"/>
                  </a:cxn>
                  <a:cxn ang="0">
                    <a:pos x="363" y="883"/>
                  </a:cxn>
                  <a:cxn ang="0">
                    <a:pos x="139" y="852"/>
                  </a:cxn>
                  <a:cxn ang="0">
                    <a:pos x="0" y="499"/>
                  </a:cxn>
                  <a:cxn ang="0">
                    <a:pos x="48" y="209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33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8" y="328"/>
                  </a:cxn>
                  <a:cxn ang="0">
                    <a:pos x="9" y="659"/>
                  </a:cxn>
                  <a:cxn ang="0">
                    <a:pos x="40" y="763"/>
                  </a:cxn>
                  <a:cxn ang="0">
                    <a:pos x="234" y="739"/>
                  </a:cxn>
                  <a:cxn ang="0">
                    <a:pos x="344" y="1055"/>
                  </a:cxn>
                  <a:cxn ang="0">
                    <a:pos x="579" y="1117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34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/>
                <a:ahLst/>
                <a:cxnLst>
                  <a:cxn ang="0">
                    <a:pos x="1118" y="0"/>
                  </a:cxn>
                  <a:cxn ang="0">
                    <a:pos x="1179" y="225"/>
                  </a:cxn>
                  <a:cxn ang="0">
                    <a:pos x="1393" y="339"/>
                  </a:cxn>
                  <a:cxn ang="0">
                    <a:pos x="1404" y="548"/>
                  </a:cxn>
                  <a:cxn ang="0">
                    <a:pos x="1342" y="732"/>
                  </a:cxn>
                  <a:cxn ang="0">
                    <a:pos x="1434" y="925"/>
                  </a:cxn>
                  <a:cxn ang="0">
                    <a:pos x="1455" y="1109"/>
                  </a:cxn>
                  <a:cxn ang="0">
                    <a:pos x="1311" y="1142"/>
                  </a:cxn>
                  <a:cxn ang="0">
                    <a:pos x="926" y="1384"/>
                  </a:cxn>
                  <a:cxn ang="0">
                    <a:pos x="975" y="1456"/>
                  </a:cxn>
                  <a:cxn ang="0">
                    <a:pos x="956" y="1624"/>
                  </a:cxn>
                  <a:cxn ang="0">
                    <a:pos x="782" y="1817"/>
                  </a:cxn>
                  <a:cxn ang="0">
                    <a:pos x="539" y="1978"/>
                  </a:cxn>
                  <a:cxn ang="0">
                    <a:pos x="152" y="2026"/>
                  </a:cxn>
                  <a:cxn ang="0">
                    <a:pos x="19" y="2251"/>
                  </a:cxn>
                  <a:cxn ang="0">
                    <a:pos x="0" y="2396"/>
                  </a:cxn>
                  <a:cxn ang="0">
                    <a:pos x="213" y="2179"/>
                  </a:cxn>
                  <a:cxn ang="0">
                    <a:pos x="629" y="2090"/>
                  </a:cxn>
                  <a:cxn ang="0">
                    <a:pos x="894" y="1906"/>
                  </a:cxn>
                  <a:cxn ang="0">
                    <a:pos x="1230" y="1986"/>
                  </a:cxn>
                  <a:cxn ang="0">
                    <a:pos x="1668" y="1906"/>
                  </a:cxn>
                  <a:cxn ang="0">
                    <a:pos x="1983" y="1745"/>
                  </a:cxn>
                  <a:cxn ang="0">
                    <a:pos x="2014" y="1600"/>
                  </a:cxn>
                  <a:cxn ang="0">
                    <a:pos x="2237" y="1496"/>
                  </a:cxn>
                  <a:cxn ang="0">
                    <a:pos x="2359" y="1552"/>
                  </a:cxn>
                  <a:cxn ang="0">
                    <a:pos x="2471" y="1479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35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/>
                <a:ahLst/>
                <a:cxnLst>
                  <a:cxn ang="0">
                    <a:pos x="620" y="155"/>
                  </a:cxn>
                  <a:cxn ang="0">
                    <a:pos x="421" y="155"/>
                  </a:cxn>
                  <a:cxn ang="0">
                    <a:pos x="205" y="507"/>
                  </a:cxn>
                  <a:cxn ang="0">
                    <a:pos x="0" y="673"/>
                  </a:cxn>
                  <a:cxn ang="0">
                    <a:pos x="487" y="783"/>
                  </a:cxn>
                  <a:cxn ang="0">
                    <a:pos x="425" y="1009"/>
                  </a:cxn>
                  <a:cxn ang="0">
                    <a:pos x="617" y="1086"/>
                  </a:cxn>
                  <a:cxn ang="0">
                    <a:pos x="498" y="1349"/>
                  </a:cxn>
                  <a:cxn ang="0">
                    <a:pos x="961" y="1035"/>
                  </a:cxn>
                  <a:cxn ang="0">
                    <a:pos x="926" y="776"/>
                  </a:cxn>
                  <a:cxn ang="0">
                    <a:pos x="1181" y="749"/>
                  </a:cxn>
                  <a:cxn ang="0">
                    <a:pos x="1399" y="601"/>
                  </a:cxn>
                  <a:cxn ang="0">
                    <a:pos x="1315" y="416"/>
                  </a:cxn>
                  <a:cxn ang="0">
                    <a:pos x="1341" y="196"/>
                  </a:cxn>
                  <a:cxn ang="0">
                    <a:pos x="1171" y="164"/>
                  </a:cxn>
                  <a:cxn ang="0">
                    <a:pos x="928" y="0"/>
                  </a:cxn>
                  <a:cxn ang="0">
                    <a:pos x="620" y="155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36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/>
                <a:ahLst/>
                <a:cxnLst>
                  <a:cxn ang="0">
                    <a:pos x="719" y="183"/>
                  </a:cxn>
                  <a:cxn ang="0">
                    <a:pos x="760" y="33"/>
                  </a:cxn>
                  <a:cxn ang="0">
                    <a:pos x="884" y="0"/>
                  </a:cxn>
                  <a:cxn ang="0">
                    <a:pos x="983" y="78"/>
                  </a:cxn>
                  <a:cxn ang="0">
                    <a:pos x="1082" y="248"/>
                  </a:cxn>
                  <a:cxn ang="0">
                    <a:pos x="1256" y="229"/>
                  </a:cxn>
                  <a:cxn ang="0">
                    <a:pos x="1248" y="359"/>
                  </a:cxn>
                  <a:cxn ang="0">
                    <a:pos x="1016" y="431"/>
                  </a:cxn>
                  <a:cxn ang="0">
                    <a:pos x="879" y="417"/>
                  </a:cxn>
                  <a:cxn ang="0">
                    <a:pos x="719" y="481"/>
                  </a:cxn>
                  <a:cxn ang="0">
                    <a:pos x="591" y="633"/>
                  </a:cxn>
                  <a:cxn ang="0">
                    <a:pos x="423" y="537"/>
                  </a:cxn>
                  <a:cxn ang="0">
                    <a:pos x="256" y="810"/>
                  </a:cxn>
                  <a:cxn ang="0">
                    <a:pos x="66" y="764"/>
                  </a:cxn>
                  <a:cxn ang="0">
                    <a:pos x="0" y="601"/>
                  </a:cxn>
                  <a:cxn ang="0">
                    <a:pos x="157" y="483"/>
                  </a:cxn>
                  <a:cxn ang="0">
                    <a:pos x="248" y="281"/>
                  </a:cxn>
                  <a:cxn ang="0">
                    <a:pos x="438" y="150"/>
                  </a:cxn>
                  <a:cxn ang="0">
                    <a:pos x="719" y="189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37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/>
                <a:ahLst/>
                <a:cxnLst>
                  <a:cxn ang="0">
                    <a:pos x="2838" y="16"/>
                  </a:cxn>
                  <a:cxn ang="0">
                    <a:pos x="2493" y="0"/>
                  </a:cxn>
                  <a:cxn ang="0">
                    <a:pos x="2278" y="81"/>
                  </a:cxn>
                  <a:cxn ang="0">
                    <a:pos x="1936" y="44"/>
                  </a:cxn>
                  <a:cxn ang="0">
                    <a:pos x="1739" y="354"/>
                  </a:cxn>
                  <a:cxn ang="0">
                    <a:pos x="1600" y="212"/>
                  </a:cxn>
                  <a:cxn ang="0">
                    <a:pos x="1352" y="308"/>
                  </a:cxn>
                  <a:cxn ang="0">
                    <a:pos x="1445" y="515"/>
                  </a:cxn>
                  <a:cxn ang="0">
                    <a:pos x="1072" y="412"/>
                  </a:cxn>
                  <a:cxn ang="0">
                    <a:pos x="888" y="540"/>
                  </a:cxn>
                  <a:cxn ang="0">
                    <a:pos x="0" y="660"/>
                  </a:cxn>
                  <a:cxn ang="0">
                    <a:pos x="288" y="788"/>
                  </a:cxn>
                  <a:cxn ang="0">
                    <a:pos x="1040" y="676"/>
                  </a:cxn>
                  <a:cxn ang="0">
                    <a:pos x="1272" y="748"/>
                  </a:cxn>
                  <a:cxn ang="0">
                    <a:pos x="2096" y="691"/>
                  </a:cxn>
                  <a:cxn ang="0">
                    <a:pos x="2320" y="748"/>
                  </a:cxn>
                  <a:cxn ang="0">
                    <a:pos x="2456" y="596"/>
                  </a:cxn>
                  <a:cxn ang="0">
                    <a:pos x="2712" y="716"/>
                  </a:cxn>
                  <a:cxn ang="0">
                    <a:pos x="2716" y="339"/>
                  </a:cxn>
                  <a:cxn ang="0">
                    <a:pos x="2848" y="258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38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313"/>
                  </a:cxn>
                  <a:cxn ang="0">
                    <a:pos x="106" y="634"/>
                  </a:cxn>
                  <a:cxn ang="0">
                    <a:pos x="268" y="854"/>
                  </a:cxn>
                  <a:cxn ang="0">
                    <a:pos x="278" y="577"/>
                  </a:cxn>
                  <a:cxn ang="0">
                    <a:pos x="238" y="400"/>
                  </a:cxn>
                  <a:cxn ang="0">
                    <a:pos x="319" y="240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39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/>
                <a:ahLst/>
                <a:cxnLst>
                  <a:cxn ang="0">
                    <a:pos x="504" y="0"/>
                  </a:cxn>
                  <a:cxn ang="0">
                    <a:pos x="320" y="61"/>
                  </a:cxn>
                  <a:cxn ang="0">
                    <a:pos x="238" y="109"/>
                  </a:cxn>
                  <a:cxn ang="0">
                    <a:pos x="144" y="216"/>
                  </a:cxn>
                  <a:cxn ang="0">
                    <a:pos x="0" y="392"/>
                  </a:cxn>
                  <a:cxn ang="0">
                    <a:pos x="360" y="263"/>
                  </a:cxn>
                  <a:cxn ang="0">
                    <a:pos x="432" y="182"/>
                  </a:cxn>
                  <a:cxn ang="0">
                    <a:pos x="646" y="142"/>
                  </a:cxn>
                  <a:cxn ang="0">
                    <a:pos x="504" y="0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40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336"/>
                  </a:cxn>
                  <a:cxn ang="0">
                    <a:pos x="384" y="384"/>
                  </a:cxn>
                  <a:cxn ang="0">
                    <a:pos x="576" y="720"/>
                  </a:cxn>
                  <a:cxn ang="0">
                    <a:pos x="528" y="960"/>
                  </a:cxn>
                  <a:cxn ang="0">
                    <a:pos x="672" y="1104"/>
                  </a:cxn>
                  <a:cxn ang="0">
                    <a:pos x="576" y="1392"/>
                  </a:cxn>
                  <a:cxn ang="0">
                    <a:pos x="624" y="1632"/>
                  </a:cxn>
                  <a:cxn ang="0">
                    <a:pos x="1488" y="1872"/>
                  </a:cxn>
                  <a:cxn ang="0">
                    <a:pos x="1680" y="1728"/>
                  </a:cxn>
                  <a:cxn ang="0">
                    <a:pos x="2208" y="1728"/>
                  </a:cxn>
                  <a:cxn ang="0">
                    <a:pos x="2304" y="1632"/>
                  </a:cxn>
                  <a:cxn ang="0">
                    <a:pos x="2736" y="1872"/>
                  </a:cxn>
                  <a:cxn ang="0">
                    <a:pos x="2640" y="1920"/>
                  </a:cxn>
                  <a:cxn ang="0">
                    <a:pos x="2304" y="1824"/>
                  </a:cxn>
                  <a:cxn ang="0">
                    <a:pos x="2160" y="1872"/>
                  </a:cxn>
                  <a:cxn ang="0">
                    <a:pos x="1632" y="1920"/>
                  </a:cxn>
                  <a:cxn ang="0">
                    <a:pos x="1440" y="1920"/>
                  </a:cxn>
                  <a:cxn ang="0">
                    <a:pos x="480" y="1824"/>
                  </a:cxn>
                  <a:cxn ang="0">
                    <a:pos x="192" y="1872"/>
                  </a:cxn>
                  <a:cxn ang="0">
                    <a:pos x="96" y="1680"/>
                  </a:cxn>
                  <a:cxn ang="0">
                    <a:pos x="288" y="1440"/>
                  </a:cxn>
                  <a:cxn ang="0">
                    <a:pos x="336" y="1104"/>
                  </a:cxn>
                  <a:cxn ang="0">
                    <a:pos x="144" y="864"/>
                  </a:cxn>
                  <a:cxn ang="0">
                    <a:pos x="240" y="624"/>
                  </a:cxn>
                  <a:cxn ang="0">
                    <a:pos x="48" y="528"/>
                  </a:cxn>
                  <a:cxn ang="0">
                    <a:pos x="0" y="0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4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26642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2" y="388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43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44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6" y="387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45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46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2" y="388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47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2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48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49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50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2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51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2" y="387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52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0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53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6" y="382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54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55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56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6" y="385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57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58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59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5" y="379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60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61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799" y="3683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62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63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5" y="37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64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65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66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67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68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69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70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71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72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73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74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75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76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77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78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79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80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81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82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83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84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85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86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87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88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89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90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91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92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93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94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95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96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97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98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99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00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01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02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03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04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05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8" y="147"/>
                  </a:cxn>
                  <a:cxn ang="0">
                    <a:pos x="64" y="46"/>
                  </a:cxn>
                  <a:cxn ang="0">
                    <a:pos x="94" y="151"/>
                  </a:cxn>
                  <a:cxn ang="0">
                    <a:pos x="129" y="151"/>
                  </a:cxn>
                  <a:cxn ang="0">
                    <a:pos x="180" y="9"/>
                  </a:cxn>
                  <a:cxn ang="0">
                    <a:pos x="148" y="10"/>
                  </a:cxn>
                  <a:cxn ang="0">
                    <a:pos x="112" y="112"/>
                  </a:cxn>
                  <a:cxn ang="0">
                    <a:pos x="79" y="0"/>
                  </a:cxn>
                  <a:cxn ang="0">
                    <a:pos x="48" y="0"/>
                  </a:cxn>
                  <a:cxn ang="0">
                    <a:pos x="0" y="144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706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07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08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09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10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11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12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13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14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15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16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17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18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7" y="2407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19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7" y="241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20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21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3" y="239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22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23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4" y="239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24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25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26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8" y="240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27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28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29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30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31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2" y="242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32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5" y="254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33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4" y="25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34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35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36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37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38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39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40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41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42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43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44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45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46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47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48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49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50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51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52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53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54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55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56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57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58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59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60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61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62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/>
                <a:ahLst/>
                <a:cxnLst>
                  <a:cxn ang="0">
                    <a:pos x="168" y="120"/>
                  </a:cxn>
                  <a:cxn ang="0">
                    <a:pos x="204" y="12"/>
                  </a:cxn>
                  <a:cxn ang="0">
                    <a:pos x="42" y="0"/>
                  </a:cxn>
                  <a:cxn ang="0">
                    <a:pos x="0" y="108"/>
                  </a:cxn>
                  <a:cxn ang="0">
                    <a:pos x="30" y="114"/>
                  </a:cxn>
                  <a:cxn ang="0">
                    <a:pos x="60" y="30"/>
                  </a:cxn>
                  <a:cxn ang="0">
                    <a:pos x="102" y="36"/>
                  </a:cxn>
                  <a:cxn ang="0">
                    <a:pos x="78" y="108"/>
                  </a:cxn>
                  <a:cxn ang="0">
                    <a:pos x="102" y="108"/>
                  </a:cxn>
                  <a:cxn ang="0">
                    <a:pos x="132" y="36"/>
                  </a:cxn>
                  <a:cxn ang="0">
                    <a:pos x="162" y="36"/>
                  </a:cxn>
                  <a:cxn ang="0">
                    <a:pos x="138" y="114"/>
                  </a:cxn>
                  <a:cxn ang="0">
                    <a:pos x="168" y="120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763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/>
                <a:ahLst/>
                <a:cxnLst>
                  <a:cxn ang="0">
                    <a:pos x="66" y="36"/>
                  </a:cxn>
                  <a:cxn ang="0">
                    <a:pos x="66" y="36"/>
                  </a:cxn>
                  <a:cxn ang="0">
                    <a:pos x="18" y="24"/>
                  </a:cxn>
                  <a:cxn ang="0">
                    <a:pos x="0" y="30"/>
                  </a:cxn>
                  <a:cxn ang="0">
                    <a:pos x="36" y="78"/>
                  </a:cxn>
                  <a:cxn ang="0">
                    <a:pos x="48" y="72"/>
                  </a:cxn>
                  <a:cxn ang="0">
                    <a:pos x="24" y="36"/>
                  </a:cxn>
                  <a:cxn ang="0">
                    <a:pos x="24" y="36"/>
                  </a:cxn>
                  <a:cxn ang="0">
                    <a:pos x="72" y="54"/>
                  </a:cxn>
                  <a:cxn ang="0">
                    <a:pos x="90" y="42"/>
                  </a:cxn>
                  <a:cxn ang="0">
                    <a:pos x="54" y="0"/>
                  </a:cxn>
                  <a:cxn ang="0">
                    <a:pos x="42" y="6"/>
                  </a:cxn>
                  <a:cxn ang="0">
                    <a:pos x="66" y="36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764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/>
                <a:ahLst/>
                <a:cxnLst>
                  <a:cxn ang="0">
                    <a:pos x="54" y="89"/>
                  </a:cxn>
                  <a:cxn ang="0">
                    <a:pos x="65" y="83"/>
                  </a:cxn>
                  <a:cxn ang="0">
                    <a:pos x="48" y="35"/>
                  </a:cxn>
                  <a:cxn ang="0">
                    <a:pos x="89" y="65"/>
                  </a:cxn>
                  <a:cxn ang="0">
                    <a:pos x="101" y="59"/>
                  </a:cxn>
                  <a:cxn ang="0">
                    <a:pos x="83" y="0"/>
                  </a:cxn>
                  <a:cxn ang="0">
                    <a:pos x="71" y="12"/>
                  </a:cxn>
                  <a:cxn ang="0">
                    <a:pos x="83" y="41"/>
                  </a:cxn>
                  <a:cxn ang="0">
                    <a:pos x="48" y="23"/>
                  </a:cxn>
                  <a:cxn ang="0">
                    <a:pos x="36" y="29"/>
                  </a:cxn>
                  <a:cxn ang="0">
                    <a:pos x="45" y="68"/>
                  </a:cxn>
                  <a:cxn ang="0">
                    <a:pos x="18" y="41"/>
                  </a:cxn>
                  <a:cxn ang="0">
                    <a:pos x="0" y="53"/>
                  </a:cxn>
                  <a:cxn ang="0">
                    <a:pos x="54" y="89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765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/>
                <a:ahLst/>
                <a:cxnLst>
                  <a:cxn ang="0">
                    <a:pos x="36" y="78"/>
                  </a:cxn>
                  <a:cxn ang="0">
                    <a:pos x="83" y="48"/>
                  </a:cxn>
                  <a:cxn ang="0">
                    <a:pos x="54" y="0"/>
                  </a:cxn>
                  <a:cxn ang="0">
                    <a:pos x="0" y="30"/>
                  </a:cxn>
                  <a:cxn ang="0">
                    <a:pos x="6" y="36"/>
                  </a:cxn>
                  <a:cxn ang="0">
                    <a:pos x="42" y="18"/>
                  </a:cxn>
                  <a:cxn ang="0">
                    <a:pos x="54" y="30"/>
                  </a:cxn>
                  <a:cxn ang="0">
                    <a:pos x="24" y="48"/>
                  </a:cxn>
                  <a:cxn ang="0">
                    <a:pos x="30" y="54"/>
                  </a:cxn>
                  <a:cxn ang="0">
                    <a:pos x="60" y="36"/>
                  </a:cxn>
                  <a:cxn ang="0">
                    <a:pos x="66" y="48"/>
                  </a:cxn>
                  <a:cxn ang="0">
                    <a:pos x="30" y="66"/>
                  </a:cxn>
                  <a:cxn ang="0">
                    <a:pos x="36" y="78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766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/>
                <a:ahLst/>
                <a:cxnLst>
                  <a:cxn ang="0">
                    <a:pos x="90" y="30"/>
                  </a:cxn>
                  <a:cxn ang="0">
                    <a:pos x="66" y="0"/>
                  </a:cxn>
                  <a:cxn ang="0">
                    <a:pos x="0" y="36"/>
                  </a:cxn>
                  <a:cxn ang="0">
                    <a:pos x="24" y="72"/>
                  </a:cxn>
                  <a:cxn ang="0">
                    <a:pos x="36" y="66"/>
                  </a:cxn>
                  <a:cxn ang="0">
                    <a:pos x="18" y="42"/>
                  </a:cxn>
                  <a:cxn ang="0">
                    <a:pos x="36" y="30"/>
                  </a:cxn>
                  <a:cxn ang="0">
                    <a:pos x="54" y="54"/>
                  </a:cxn>
                  <a:cxn ang="0">
                    <a:pos x="60" y="48"/>
                  </a:cxn>
                  <a:cxn ang="0">
                    <a:pos x="48" y="24"/>
                  </a:cxn>
                  <a:cxn ang="0">
                    <a:pos x="60" y="12"/>
                  </a:cxn>
                  <a:cxn ang="0">
                    <a:pos x="78" y="42"/>
                  </a:cxn>
                  <a:cxn ang="0">
                    <a:pos x="90" y="30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767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/>
                <a:ahLst/>
                <a:cxnLst>
                  <a:cxn ang="0">
                    <a:pos x="42" y="60"/>
                  </a:cxn>
                  <a:cxn ang="0">
                    <a:pos x="42" y="60"/>
                  </a:cxn>
                  <a:cxn ang="0">
                    <a:pos x="72" y="12"/>
                  </a:cxn>
                  <a:cxn ang="0">
                    <a:pos x="66" y="0"/>
                  </a:cxn>
                  <a:cxn ang="0">
                    <a:pos x="0" y="42"/>
                  </a:cxn>
                  <a:cxn ang="0">
                    <a:pos x="6" y="54"/>
                  </a:cxn>
                  <a:cxn ang="0">
                    <a:pos x="54" y="24"/>
                  </a:cxn>
                  <a:cxn ang="0">
                    <a:pos x="54" y="24"/>
                  </a:cxn>
                  <a:cxn ang="0">
                    <a:pos x="18" y="72"/>
                  </a:cxn>
                  <a:cxn ang="0">
                    <a:pos x="24" y="84"/>
                  </a:cxn>
                  <a:cxn ang="0">
                    <a:pos x="90" y="42"/>
                  </a:cxn>
                  <a:cxn ang="0">
                    <a:pos x="84" y="30"/>
                  </a:cxn>
                  <a:cxn ang="0">
                    <a:pos x="42" y="60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768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769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/>
                <a:ahLst/>
                <a:cxnLst>
                  <a:cxn ang="0">
                    <a:pos x="18" y="48"/>
                  </a:cxn>
                  <a:cxn ang="0">
                    <a:pos x="18" y="48"/>
                  </a:cxn>
                  <a:cxn ang="0">
                    <a:pos x="30" y="42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18" y="48"/>
                  </a:cxn>
                  <a:cxn ang="0">
                    <a:pos x="18" y="48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770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4" y="0"/>
                  </a:cxn>
                  <a:cxn ang="0">
                    <a:pos x="24" y="0"/>
                  </a:cxn>
                  <a:cxn ang="0">
                    <a:pos x="0" y="36"/>
                  </a:cxn>
                  <a:cxn ang="0">
                    <a:pos x="0" y="66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771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72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73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/>
                <a:ahLst/>
                <a:cxnLst>
                  <a:cxn ang="0">
                    <a:pos x="0" y="102"/>
                  </a:cxn>
                  <a:cxn ang="0">
                    <a:pos x="59" y="154"/>
                  </a:cxn>
                  <a:cxn ang="0">
                    <a:pos x="117" y="120"/>
                  </a:cxn>
                  <a:cxn ang="0">
                    <a:pos x="62" y="55"/>
                  </a:cxn>
                  <a:cxn ang="0">
                    <a:pos x="104" y="34"/>
                  </a:cxn>
                  <a:cxn ang="0">
                    <a:pos x="117" y="53"/>
                  </a:cxn>
                  <a:cxn ang="0">
                    <a:pos x="141" y="47"/>
                  </a:cxn>
                  <a:cxn ang="0">
                    <a:pos x="97" y="2"/>
                  </a:cxn>
                  <a:cxn ang="0">
                    <a:pos x="36" y="33"/>
                  </a:cxn>
                  <a:cxn ang="0">
                    <a:pos x="90" y="107"/>
                  </a:cxn>
                  <a:cxn ang="0">
                    <a:pos x="28" y="101"/>
                  </a:cxn>
                  <a:cxn ang="0">
                    <a:pos x="0" y="102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774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/>
                <a:ahLst/>
                <a:cxnLst>
                  <a:cxn ang="0">
                    <a:pos x="0" y="102"/>
                  </a:cxn>
                  <a:cxn ang="0">
                    <a:pos x="59" y="154"/>
                  </a:cxn>
                  <a:cxn ang="0">
                    <a:pos x="117" y="120"/>
                  </a:cxn>
                  <a:cxn ang="0">
                    <a:pos x="62" y="55"/>
                  </a:cxn>
                  <a:cxn ang="0">
                    <a:pos x="104" y="34"/>
                  </a:cxn>
                  <a:cxn ang="0">
                    <a:pos x="117" y="53"/>
                  </a:cxn>
                  <a:cxn ang="0">
                    <a:pos x="141" y="47"/>
                  </a:cxn>
                  <a:cxn ang="0">
                    <a:pos x="97" y="2"/>
                  </a:cxn>
                  <a:cxn ang="0">
                    <a:pos x="36" y="33"/>
                  </a:cxn>
                  <a:cxn ang="0">
                    <a:pos x="90" y="107"/>
                  </a:cxn>
                  <a:cxn ang="0">
                    <a:pos x="28" y="101"/>
                  </a:cxn>
                  <a:cxn ang="0">
                    <a:pos x="0" y="102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775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87" y="582"/>
                  </a:cxn>
                  <a:cxn ang="0">
                    <a:pos x="348" y="1272"/>
                  </a:cxn>
                  <a:cxn ang="0">
                    <a:pos x="54" y="676"/>
                  </a:cxn>
                  <a:cxn ang="0">
                    <a:pos x="0" y="0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776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26777" name="Rectangle 15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40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6778" name="Rectangle 15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5225"/>
            <a:ext cx="22891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26779" name="Rectangle 15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26780" name="Rectangle 15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91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charset="0"/>
              </a:defRPr>
            </a:lvl1pPr>
          </a:lstStyle>
          <a:p>
            <a:fld id="{B88EF23D-4FF0-42A7-B5C3-CF4052B422EA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26781" name="Rectangle 157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00200"/>
            <a:ext cx="8540750" cy="449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10588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5843" name="Rectangle 3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76400"/>
            <a:ext cx="8540750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5225"/>
            <a:ext cx="228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E4E07B9F-F1F0-4324-81C4-46FCB7A0B18A}" type="slidenum">
              <a:rPr lang="ru-RU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fld id="{4CFB92BB-7F59-4A2F-8719-4D65FCEBC35B}" type="slidenum">
              <a:rPr lang="ru-RU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55299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kumimoji="1" lang="ru-RU">
                <a:latin typeface="Arial" charset="0"/>
              </a:endParaRPr>
            </a:p>
          </p:txBody>
        </p:sp>
        <p:sp>
          <p:nvSpPr>
            <p:cNvPr id="55300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kumimoji="1" lang="ru-RU">
                <a:latin typeface="Arial" charset="0"/>
              </a:endParaRPr>
            </a:p>
          </p:txBody>
        </p:sp>
        <p:sp>
          <p:nvSpPr>
            <p:cNvPr id="55301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kumimoji="1" lang="ru-RU">
                <a:latin typeface="Arial" charset="0"/>
              </a:endParaRPr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4944" y="1"/>
              <a:ext cx="816" cy="3974"/>
              <a:chOff x="4944" y="1"/>
              <a:chExt cx="816" cy="3974"/>
            </a:xfrm>
          </p:grpSpPr>
          <p:grpSp>
            <p:nvGrpSpPr>
              <p:cNvPr id="4" name="Group 7"/>
              <p:cNvGrpSpPr>
                <a:grpSpLocks/>
              </p:cNvGrpSpPr>
              <p:nvPr userDrawn="1"/>
            </p:nvGrpSpPr>
            <p:grpSpPr bwMode="auto">
              <a:xfrm>
                <a:off x="5280" y="1"/>
                <a:ext cx="480" cy="1430"/>
                <a:chOff x="5280" y="1"/>
                <a:chExt cx="480" cy="1430"/>
              </a:xfrm>
            </p:grpSpPr>
            <p:grpSp>
              <p:nvGrpSpPr>
                <p:cNvPr id="5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0"/>
                  <a:ext cx="174" cy="176"/>
                  <a:chOff x="1657" y="323"/>
                  <a:chExt cx="1691" cy="2560"/>
                </a:xfrm>
              </p:grpSpPr>
              <p:grpSp>
                <p:nvGrpSpPr>
                  <p:cNvPr id="6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657" y="323"/>
                    <a:ext cx="1691" cy="2560"/>
                    <a:chOff x="1657" y="323"/>
                    <a:chExt cx="1691" cy="2560"/>
                  </a:xfrm>
                </p:grpSpPr>
                <p:sp>
                  <p:nvSpPr>
                    <p:cNvPr id="55306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17" y="323"/>
                      <a:ext cx="1231" cy="2560"/>
                    </a:xfrm>
                    <a:custGeom>
                      <a:avLst/>
                      <a:gdLst/>
                      <a:ahLst/>
                      <a:cxnLst>
                        <a:cxn ang="0">
                          <a:pos x="337" y="283"/>
                        </a:cxn>
                        <a:cxn ang="0">
                          <a:pos x="415" y="115"/>
                        </a:cxn>
                        <a:cxn ang="0">
                          <a:pos x="583" y="7"/>
                        </a:cxn>
                        <a:cxn ang="0">
                          <a:pos x="895" y="61"/>
                        </a:cxn>
                        <a:cxn ang="0">
                          <a:pos x="1051" y="349"/>
                        </a:cxn>
                        <a:cxn ang="0">
                          <a:pos x="979" y="769"/>
                        </a:cxn>
                        <a:cxn ang="0">
                          <a:pos x="943" y="943"/>
                        </a:cxn>
                        <a:cxn ang="0">
                          <a:pos x="1105" y="1075"/>
                        </a:cxn>
                        <a:cxn ang="0">
                          <a:pos x="1231" y="1525"/>
                        </a:cxn>
                        <a:cxn ang="0">
                          <a:pos x="1123" y="1969"/>
                        </a:cxn>
                        <a:cxn ang="0">
                          <a:pos x="907" y="2077"/>
                        </a:cxn>
                        <a:cxn ang="0">
                          <a:pos x="721" y="2059"/>
                        </a:cxn>
                        <a:cxn ang="0">
                          <a:pos x="655" y="2251"/>
                        </a:cxn>
                        <a:cxn ang="0">
                          <a:pos x="529" y="2527"/>
                        </a:cxn>
                        <a:cxn ang="0">
                          <a:pos x="211" y="2509"/>
                        </a:cxn>
                        <a:cxn ang="0">
                          <a:pos x="31" y="2227"/>
                        </a:cxn>
                        <a:cxn ang="0">
                          <a:pos x="25" y="1969"/>
                        </a:cxn>
                        <a:cxn ang="0">
                          <a:pos x="145" y="1651"/>
                        </a:cxn>
                        <a:cxn ang="0">
                          <a:pos x="259" y="1513"/>
                        </a:cxn>
                        <a:cxn ang="0">
                          <a:pos x="217" y="1729"/>
                        </a:cxn>
                        <a:cxn ang="0">
                          <a:pos x="73" y="2023"/>
                        </a:cxn>
                        <a:cxn ang="0">
                          <a:pos x="169" y="2323"/>
                        </a:cxn>
                        <a:cxn ang="0">
                          <a:pos x="439" y="2431"/>
                        </a:cxn>
                        <a:cxn ang="0">
                          <a:pos x="595" y="2227"/>
                        </a:cxn>
                        <a:cxn ang="0">
                          <a:pos x="577" y="1807"/>
                        </a:cxn>
                        <a:cxn ang="0">
                          <a:pos x="493" y="1531"/>
                        </a:cxn>
                        <a:cxn ang="0">
                          <a:pos x="535" y="1459"/>
                        </a:cxn>
                        <a:cxn ang="0">
                          <a:pos x="625" y="1633"/>
                        </a:cxn>
                        <a:cxn ang="0">
                          <a:pos x="721" y="1933"/>
                        </a:cxn>
                        <a:cxn ang="0">
                          <a:pos x="967" y="1963"/>
                        </a:cxn>
                        <a:cxn ang="0">
                          <a:pos x="1135" y="1687"/>
                        </a:cxn>
                        <a:cxn ang="0">
                          <a:pos x="1117" y="1273"/>
                        </a:cxn>
                        <a:cxn ang="0">
                          <a:pos x="883" y="1057"/>
                        </a:cxn>
                        <a:cxn ang="0">
                          <a:pos x="679" y="1129"/>
                        </a:cxn>
                        <a:cxn ang="0">
                          <a:pos x="577" y="1117"/>
                        </a:cxn>
                        <a:cxn ang="0">
                          <a:pos x="619" y="1033"/>
                        </a:cxn>
                        <a:cxn ang="0">
                          <a:pos x="811" y="937"/>
                        </a:cxn>
                        <a:cxn ang="0">
                          <a:pos x="949" y="613"/>
                        </a:cxn>
                        <a:cxn ang="0">
                          <a:pos x="883" y="175"/>
                        </a:cxn>
                        <a:cxn ang="0">
                          <a:pos x="619" y="103"/>
                        </a:cxn>
                        <a:cxn ang="0">
                          <a:pos x="391" y="355"/>
                        </a:cxn>
                        <a:cxn ang="0">
                          <a:pos x="403" y="763"/>
                        </a:cxn>
                        <a:cxn ang="0">
                          <a:pos x="343" y="949"/>
                        </a:cxn>
                        <a:cxn ang="0">
                          <a:pos x="289" y="685"/>
                        </a:cxn>
                        <a:cxn ang="0">
                          <a:pos x="307" y="367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55307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657" y="376"/>
                      <a:ext cx="865" cy="2071"/>
                    </a:xfrm>
                    <a:custGeom>
                      <a:avLst/>
                      <a:gdLst/>
                      <a:ahLst/>
                      <a:cxnLst>
                        <a:cxn ang="0">
                          <a:pos x="785" y="530"/>
                        </a:cxn>
                        <a:cxn ang="0">
                          <a:pos x="797" y="350"/>
                        </a:cxn>
                        <a:cxn ang="0">
                          <a:pos x="863" y="206"/>
                        </a:cxn>
                        <a:cxn ang="0">
                          <a:pos x="809" y="218"/>
                        </a:cxn>
                        <a:cxn ang="0">
                          <a:pos x="749" y="218"/>
                        </a:cxn>
                        <a:cxn ang="0">
                          <a:pos x="683" y="116"/>
                        </a:cxn>
                        <a:cxn ang="0">
                          <a:pos x="611" y="32"/>
                        </a:cxn>
                        <a:cxn ang="0">
                          <a:pos x="509" y="2"/>
                        </a:cxn>
                        <a:cxn ang="0">
                          <a:pos x="407" y="20"/>
                        </a:cxn>
                        <a:cxn ang="0">
                          <a:pos x="281" y="74"/>
                        </a:cxn>
                        <a:cxn ang="0">
                          <a:pos x="173" y="206"/>
                        </a:cxn>
                        <a:cxn ang="0">
                          <a:pos x="119" y="404"/>
                        </a:cxn>
                        <a:cxn ang="0">
                          <a:pos x="131" y="590"/>
                        </a:cxn>
                        <a:cxn ang="0">
                          <a:pos x="173" y="782"/>
                        </a:cxn>
                        <a:cxn ang="0">
                          <a:pos x="197" y="884"/>
                        </a:cxn>
                        <a:cxn ang="0">
                          <a:pos x="167" y="986"/>
                        </a:cxn>
                        <a:cxn ang="0">
                          <a:pos x="65" y="1124"/>
                        </a:cxn>
                        <a:cxn ang="0">
                          <a:pos x="17" y="1298"/>
                        </a:cxn>
                        <a:cxn ang="0">
                          <a:pos x="5" y="1550"/>
                        </a:cxn>
                        <a:cxn ang="0">
                          <a:pos x="47" y="1748"/>
                        </a:cxn>
                        <a:cxn ang="0">
                          <a:pos x="131" y="1898"/>
                        </a:cxn>
                        <a:cxn ang="0">
                          <a:pos x="299" y="1988"/>
                        </a:cxn>
                        <a:cxn ang="0">
                          <a:pos x="425" y="1982"/>
                        </a:cxn>
                        <a:cxn ang="0">
                          <a:pos x="467" y="1994"/>
                        </a:cxn>
                        <a:cxn ang="0">
                          <a:pos x="497" y="2066"/>
                        </a:cxn>
                        <a:cxn ang="0">
                          <a:pos x="497" y="1964"/>
                        </a:cxn>
                        <a:cxn ang="0">
                          <a:pos x="557" y="1778"/>
                        </a:cxn>
                        <a:cxn ang="0">
                          <a:pos x="617" y="1658"/>
                        </a:cxn>
                        <a:cxn ang="0">
                          <a:pos x="581" y="1700"/>
                        </a:cxn>
                        <a:cxn ang="0">
                          <a:pos x="515" y="1820"/>
                        </a:cxn>
                        <a:cxn ang="0">
                          <a:pos x="407" y="1904"/>
                        </a:cxn>
                        <a:cxn ang="0">
                          <a:pos x="269" y="1898"/>
                        </a:cxn>
                        <a:cxn ang="0">
                          <a:pos x="179" y="1814"/>
                        </a:cxn>
                        <a:cxn ang="0">
                          <a:pos x="113" y="1640"/>
                        </a:cxn>
                        <a:cxn ang="0">
                          <a:pos x="107" y="1394"/>
                        </a:cxn>
                        <a:cxn ang="0">
                          <a:pos x="137" y="1190"/>
                        </a:cxn>
                        <a:cxn ang="0">
                          <a:pos x="203" y="1070"/>
                        </a:cxn>
                        <a:cxn ang="0">
                          <a:pos x="323" y="1022"/>
                        </a:cxn>
                        <a:cxn ang="0">
                          <a:pos x="509" y="1076"/>
                        </a:cxn>
                        <a:cxn ang="0">
                          <a:pos x="611" y="1124"/>
                        </a:cxn>
                        <a:cxn ang="0">
                          <a:pos x="665" y="1100"/>
                        </a:cxn>
                        <a:cxn ang="0">
                          <a:pos x="659" y="1046"/>
                        </a:cxn>
                        <a:cxn ang="0">
                          <a:pos x="611" y="1004"/>
                        </a:cxn>
                        <a:cxn ang="0">
                          <a:pos x="497" y="980"/>
                        </a:cxn>
                        <a:cxn ang="0">
                          <a:pos x="323" y="896"/>
                        </a:cxn>
                        <a:cxn ang="0">
                          <a:pos x="233" y="680"/>
                        </a:cxn>
                        <a:cxn ang="0">
                          <a:pos x="209" y="416"/>
                        </a:cxn>
                        <a:cxn ang="0">
                          <a:pos x="317" y="170"/>
                        </a:cxn>
                        <a:cxn ang="0">
                          <a:pos x="485" y="110"/>
                        </a:cxn>
                        <a:cxn ang="0">
                          <a:pos x="617" y="164"/>
                        </a:cxn>
                        <a:cxn ang="0">
                          <a:pos x="707" y="290"/>
                        </a:cxn>
                        <a:cxn ang="0">
                          <a:pos x="737" y="428"/>
                        </a:cxn>
                        <a:cxn ang="0">
                          <a:pos x="773" y="602"/>
                        </a:cxn>
                        <a:cxn ang="0">
                          <a:pos x="809" y="584"/>
                        </a:cxn>
                        <a:cxn ang="0">
                          <a:pos x="785" y="530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sp>
                <p:nvSpPr>
                  <p:cNvPr id="55308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400" y="1428"/>
                    <a:ext cx="168" cy="246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55309" name="Freeform 13"/>
                  <p:cNvSpPr>
                    <a:spLocks/>
                  </p:cNvSpPr>
                  <p:nvPr/>
                </p:nvSpPr>
                <p:spPr bwMode="auto">
                  <a:xfrm>
                    <a:off x="2595" y="741"/>
                    <a:ext cx="266" cy="521"/>
                  </a:xfrm>
                  <a:custGeom>
                    <a:avLst/>
                    <a:gdLst/>
                    <a:ahLst/>
                    <a:cxnLst>
                      <a:cxn ang="0">
                        <a:pos x="3" y="483"/>
                      </a:cxn>
                      <a:cxn ang="0">
                        <a:pos x="27" y="273"/>
                      </a:cxn>
                      <a:cxn ang="0">
                        <a:pos x="111" y="45"/>
                      </a:cxn>
                      <a:cxn ang="0">
                        <a:pos x="183" y="3"/>
                      </a:cxn>
                      <a:cxn ang="0">
                        <a:pos x="237" y="39"/>
                      </a:cxn>
                      <a:cxn ang="0">
                        <a:pos x="261" y="129"/>
                      </a:cxn>
                      <a:cxn ang="0">
                        <a:pos x="207" y="273"/>
                      </a:cxn>
                      <a:cxn ang="0">
                        <a:pos x="105" y="477"/>
                      </a:cxn>
                      <a:cxn ang="0">
                        <a:pos x="45" y="501"/>
                      </a:cxn>
                      <a:cxn ang="0">
                        <a:pos x="3" y="483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55310" name="Freeform 14"/>
                  <p:cNvSpPr>
                    <a:spLocks/>
                  </p:cNvSpPr>
                  <p:nvPr/>
                </p:nvSpPr>
                <p:spPr bwMode="auto">
                  <a:xfrm>
                    <a:off x="2672" y="1593"/>
                    <a:ext cx="392" cy="340"/>
                  </a:xfrm>
                  <a:custGeom>
                    <a:avLst/>
                    <a:gdLst/>
                    <a:ahLst/>
                    <a:cxnLst>
                      <a:cxn ang="0">
                        <a:pos x="100" y="201"/>
                      </a:cxn>
                      <a:cxn ang="0">
                        <a:pos x="16" y="87"/>
                      </a:cxn>
                      <a:cxn ang="0">
                        <a:pos x="4" y="45"/>
                      </a:cxn>
                      <a:cxn ang="0">
                        <a:pos x="28" y="3"/>
                      </a:cxn>
                      <a:cxn ang="0">
                        <a:pos x="130" y="27"/>
                      </a:cxn>
                      <a:cxn ang="0">
                        <a:pos x="250" y="75"/>
                      </a:cxn>
                      <a:cxn ang="0">
                        <a:pos x="364" y="159"/>
                      </a:cxn>
                      <a:cxn ang="0">
                        <a:pos x="388" y="273"/>
                      </a:cxn>
                      <a:cxn ang="0">
                        <a:pos x="340" y="333"/>
                      </a:cxn>
                      <a:cxn ang="0">
                        <a:pos x="244" y="315"/>
                      </a:cxn>
                      <a:cxn ang="0">
                        <a:pos x="100" y="20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55311" name="Freeform 15"/>
                  <p:cNvSpPr>
                    <a:spLocks/>
                  </p:cNvSpPr>
                  <p:nvPr/>
                </p:nvSpPr>
                <p:spPr bwMode="auto">
                  <a:xfrm>
                    <a:off x="2412" y="1929"/>
                    <a:ext cx="151" cy="558"/>
                  </a:xfrm>
                  <a:custGeom>
                    <a:avLst/>
                    <a:gdLst/>
                    <a:ahLst/>
                    <a:cxnLst>
                      <a:cxn ang="0">
                        <a:pos x="18" y="165"/>
                      </a:cxn>
                      <a:cxn ang="0">
                        <a:pos x="42" y="39"/>
                      </a:cxn>
                      <a:cxn ang="0">
                        <a:pos x="66" y="3"/>
                      </a:cxn>
                      <a:cxn ang="0">
                        <a:pos x="108" y="27"/>
                      </a:cxn>
                      <a:cxn ang="0">
                        <a:pos x="138" y="165"/>
                      </a:cxn>
                      <a:cxn ang="0">
                        <a:pos x="144" y="423"/>
                      </a:cxn>
                      <a:cxn ang="0">
                        <a:pos x="96" y="543"/>
                      </a:cxn>
                      <a:cxn ang="0">
                        <a:pos x="24" y="513"/>
                      </a:cxn>
                      <a:cxn ang="0">
                        <a:pos x="0" y="315"/>
                      </a:cxn>
                      <a:cxn ang="0">
                        <a:pos x="18" y="165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55312" name="Freeform 16"/>
                  <p:cNvSpPr>
                    <a:spLocks/>
                  </p:cNvSpPr>
                  <p:nvPr/>
                </p:nvSpPr>
                <p:spPr bwMode="auto">
                  <a:xfrm>
                    <a:off x="1907" y="1589"/>
                    <a:ext cx="392" cy="253"/>
                  </a:xfrm>
                  <a:custGeom>
                    <a:avLst/>
                    <a:gdLst/>
                    <a:ahLst/>
                    <a:cxnLst>
                      <a:cxn ang="0">
                        <a:pos x="175" y="61"/>
                      </a:cxn>
                      <a:cxn ang="0">
                        <a:pos x="307" y="19"/>
                      </a:cxn>
                      <a:cxn ang="0">
                        <a:pos x="367" y="7"/>
                      </a:cxn>
                      <a:cxn ang="0">
                        <a:pos x="385" y="61"/>
                      </a:cxn>
                      <a:cxn ang="0">
                        <a:pos x="325" y="133"/>
                      </a:cxn>
                      <a:cxn ang="0">
                        <a:pos x="193" y="223"/>
                      </a:cxn>
                      <a:cxn ang="0">
                        <a:pos x="37" y="247"/>
                      </a:cxn>
                      <a:cxn ang="0">
                        <a:pos x="1" y="187"/>
                      </a:cxn>
                      <a:cxn ang="0">
                        <a:pos x="43" y="115"/>
                      </a:cxn>
                      <a:cxn ang="0">
                        <a:pos x="175" y="61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55313" name="Freeform 17"/>
                  <p:cNvSpPr>
                    <a:spLocks/>
                  </p:cNvSpPr>
                  <p:nvPr/>
                </p:nvSpPr>
                <p:spPr bwMode="auto">
                  <a:xfrm>
                    <a:off x="2094" y="930"/>
                    <a:ext cx="238" cy="386"/>
                  </a:xfrm>
                  <a:custGeom>
                    <a:avLst/>
                    <a:gdLst/>
                    <a:ahLst/>
                    <a:cxnLst>
                      <a:cxn ang="0">
                        <a:pos x="78" y="270"/>
                      </a:cxn>
                      <a:cxn ang="0">
                        <a:pos x="24" y="192"/>
                      </a:cxn>
                      <a:cxn ang="0">
                        <a:pos x="0" y="96"/>
                      </a:cxn>
                      <a:cxn ang="0">
                        <a:pos x="24" y="12"/>
                      </a:cxn>
                      <a:cxn ang="0">
                        <a:pos x="120" y="24"/>
                      </a:cxn>
                      <a:cxn ang="0">
                        <a:pos x="180" y="132"/>
                      </a:cxn>
                      <a:cxn ang="0">
                        <a:pos x="234" y="306"/>
                      </a:cxn>
                      <a:cxn ang="0">
                        <a:pos x="204" y="378"/>
                      </a:cxn>
                      <a:cxn ang="0">
                        <a:pos x="168" y="354"/>
                      </a:cxn>
                      <a:cxn ang="0">
                        <a:pos x="78" y="270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pic>
              <p:nvPicPr>
                <p:cNvPr id="55314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5315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5316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5317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5318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5319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5320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5321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  <p:grpSp>
            <p:nvGrpSpPr>
              <p:cNvPr id="7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55323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5324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5325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5326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5327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5328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5329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5330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5331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5332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5333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5334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5335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5336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5337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5338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5339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5340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5341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</p:grpSp>
        <p:sp>
          <p:nvSpPr>
            <p:cNvPr id="55342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/>
              <a:ahLst/>
              <a:cxnLst>
                <a:cxn ang="0">
                  <a:pos x="372" y="154"/>
                </a:cxn>
                <a:cxn ang="0">
                  <a:pos x="378" y="412"/>
                </a:cxn>
                <a:cxn ang="0">
                  <a:pos x="312" y="724"/>
                </a:cxn>
                <a:cxn ang="0">
                  <a:pos x="138" y="928"/>
                </a:cxn>
                <a:cxn ang="0">
                  <a:pos x="0" y="976"/>
                </a:cxn>
                <a:cxn ang="0">
                  <a:pos x="0" y="1222"/>
                </a:cxn>
                <a:cxn ang="0">
                  <a:pos x="750" y="1222"/>
                </a:cxn>
                <a:cxn ang="0">
                  <a:pos x="750" y="178"/>
                </a:cxn>
                <a:cxn ang="0">
                  <a:pos x="372" y="154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5343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5344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5345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/>
              <a:ahLst/>
              <a:cxnLst>
                <a:cxn ang="0">
                  <a:pos x="486" y="3"/>
                </a:cxn>
                <a:cxn ang="0">
                  <a:pos x="402" y="381"/>
                </a:cxn>
                <a:cxn ang="0">
                  <a:pos x="216" y="777"/>
                </a:cxn>
                <a:cxn ang="0">
                  <a:pos x="0" y="1119"/>
                </a:cxn>
                <a:cxn ang="0">
                  <a:pos x="102" y="1101"/>
                </a:cxn>
                <a:cxn ang="0">
                  <a:pos x="282" y="1119"/>
                </a:cxn>
                <a:cxn ang="0">
                  <a:pos x="378" y="1185"/>
                </a:cxn>
                <a:cxn ang="0">
                  <a:pos x="432" y="1269"/>
                </a:cxn>
                <a:cxn ang="0">
                  <a:pos x="444" y="1365"/>
                </a:cxn>
                <a:cxn ang="0">
                  <a:pos x="498" y="1203"/>
                </a:cxn>
                <a:cxn ang="0">
                  <a:pos x="564" y="825"/>
                </a:cxn>
                <a:cxn ang="0">
                  <a:pos x="606" y="363"/>
                </a:cxn>
                <a:cxn ang="0">
                  <a:pos x="486" y="3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5346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/>
              <a:ahLst/>
              <a:cxnLst>
                <a:cxn ang="0">
                  <a:pos x="42" y="61"/>
                </a:cxn>
                <a:cxn ang="0">
                  <a:pos x="156" y="517"/>
                </a:cxn>
                <a:cxn ang="0">
                  <a:pos x="288" y="991"/>
                </a:cxn>
                <a:cxn ang="0">
                  <a:pos x="414" y="1435"/>
                </a:cxn>
                <a:cxn ang="0">
                  <a:pos x="576" y="1807"/>
                </a:cxn>
                <a:cxn ang="0">
                  <a:pos x="576" y="3055"/>
                </a:cxn>
                <a:cxn ang="0">
                  <a:pos x="414" y="2557"/>
                </a:cxn>
                <a:cxn ang="0">
                  <a:pos x="252" y="1765"/>
                </a:cxn>
                <a:cxn ang="0">
                  <a:pos x="126" y="961"/>
                </a:cxn>
                <a:cxn ang="0">
                  <a:pos x="12" y="151"/>
                </a:cxn>
                <a:cxn ang="0">
                  <a:pos x="42" y="6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5347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/>
              <a:ahLst/>
              <a:cxnLst>
                <a:cxn ang="0">
                  <a:pos x="69" y="63"/>
                </a:cxn>
                <a:cxn ang="0">
                  <a:pos x="207" y="549"/>
                </a:cxn>
                <a:cxn ang="0">
                  <a:pos x="381" y="1101"/>
                </a:cxn>
                <a:cxn ang="0">
                  <a:pos x="573" y="1575"/>
                </a:cxn>
                <a:cxn ang="0">
                  <a:pos x="573" y="1935"/>
                </a:cxn>
                <a:cxn ang="0">
                  <a:pos x="321" y="1449"/>
                </a:cxn>
                <a:cxn ang="0">
                  <a:pos x="147" y="699"/>
                </a:cxn>
                <a:cxn ang="0">
                  <a:pos x="15" y="171"/>
                </a:cxn>
                <a:cxn ang="0">
                  <a:pos x="69" y="63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5348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5349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5350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kumimoji="1" lang="ru-RU">
                <a:latin typeface="Arial" charset="0"/>
              </a:endParaRPr>
            </a:p>
          </p:txBody>
        </p:sp>
        <p:sp>
          <p:nvSpPr>
            <p:cNvPr id="55351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5352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G0" fmla="+- 607 0 0"/>
                <a:gd name="G1" fmla="+- 21600 0 607"/>
                <a:gd name="G2" fmla="*/ 607 1 2"/>
                <a:gd name="G3" fmla="+- 21600 0 G2"/>
                <a:gd name="G4" fmla="+/ 607 21600 2"/>
                <a:gd name="G5" fmla="+/ G1 0 2"/>
                <a:gd name="G6" fmla="*/ 21600 21600 607"/>
                <a:gd name="G7" fmla="*/ G6 1 2"/>
                <a:gd name="G8" fmla="+- 21600 0 G7"/>
                <a:gd name="G9" fmla="*/ 21600 1 2"/>
                <a:gd name="G10" fmla="+- 607 0 G9"/>
                <a:gd name="G11" fmla="?: G10 G8 0"/>
                <a:gd name="G12" fmla="?: G10 G7 21600"/>
                <a:gd name="T0" fmla="*/ 21296 w 21600"/>
                <a:gd name="T1" fmla="*/ 10800 h 21600"/>
                <a:gd name="T2" fmla="*/ 10800 w 21600"/>
                <a:gd name="T3" fmla="*/ 21600 h 21600"/>
                <a:gd name="T4" fmla="*/ 304 w 21600"/>
                <a:gd name="T5" fmla="*/ 10800 h 21600"/>
                <a:gd name="T6" fmla="*/ 10800 w 21600"/>
                <a:gd name="T7" fmla="*/ 0 h 21600"/>
                <a:gd name="T8" fmla="*/ 2104 w 21600"/>
                <a:gd name="T9" fmla="*/ 2104 h 21600"/>
                <a:gd name="T10" fmla="*/ 19496 w 21600"/>
                <a:gd name="T11" fmla="*/ 19496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 wrap="none" anchor="ctr"/>
            <a:lstStyle/>
            <a:p>
              <a:pPr algn="ctr"/>
              <a:endParaRPr kumimoji="1" lang="ru-RU">
                <a:latin typeface="Arial" charset="0"/>
              </a:endParaRPr>
            </a:p>
          </p:txBody>
        </p:sp>
      </p:grpSp>
      <p:sp>
        <p:nvSpPr>
          <p:cNvPr id="55353" name="Rectangle 57"/>
          <p:cNvSpPr>
            <a:spLocks noGrp="1" noChangeArrowheads="1"/>
          </p:cNvSpPr>
          <p:nvPr>
            <p:ph type="title"/>
          </p:nvPr>
        </p:nvSpPr>
        <p:spPr bwMode="auto">
          <a:xfrm>
            <a:off x="219075" y="227013"/>
            <a:ext cx="7477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5354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3525" y="1598613"/>
            <a:ext cx="7386638" cy="449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55355" name="Rectangle 5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2050"/>
            <a:ext cx="1782763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55356" name="Rectangle 6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57425" y="6248400"/>
            <a:ext cx="34559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55357" name="Rectangle 6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867400" y="6248400"/>
            <a:ext cx="175577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+mn-lt"/>
              </a:defRPr>
            </a:lvl1pPr>
          </a:lstStyle>
          <a:p>
            <a:fld id="{EE6392C7-C9F7-4BD9-A8F3-8CF701B20E5F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6"/>
        </a:buBlip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70000"/>
        <a:buBlip>
          <a:blip r:embed="rId17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64515" name="Rectangle 3"/>
            <p:cNvSpPr>
              <a:spLocks noChangeArrowheads="1"/>
            </p:cNvSpPr>
            <p:nvPr userDrawn="1"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4516" name="Oval 4"/>
            <p:cNvSpPr>
              <a:spLocks noChangeArrowheads="1"/>
            </p:cNvSpPr>
            <p:nvPr userDrawn="1"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4517" name="Rectangle 5"/>
            <p:cNvSpPr>
              <a:spLocks noChangeArrowheads="1"/>
            </p:cNvSpPr>
            <p:nvPr userDrawn="1"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4518" name="Freeform 6"/>
            <p:cNvSpPr>
              <a:spLocks noEditPoints="1"/>
            </p:cNvSpPr>
            <p:nvPr userDrawn="1"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19" name="Rectangle 7"/>
            <p:cNvSpPr>
              <a:spLocks noChangeArrowheads="1"/>
            </p:cNvSpPr>
            <p:nvPr userDrawn="1"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4520" name="Rectangle 8"/>
            <p:cNvSpPr>
              <a:spLocks noChangeArrowheads="1"/>
            </p:cNvSpPr>
            <p:nvPr userDrawn="1"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4521" name="Rectangle 9"/>
            <p:cNvSpPr>
              <a:spLocks noChangeArrowheads="1"/>
            </p:cNvSpPr>
            <p:nvPr userDrawn="1"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4522" name="Rectangle 10"/>
            <p:cNvSpPr>
              <a:spLocks noChangeArrowheads="1"/>
            </p:cNvSpPr>
            <p:nvPr userDrawn="1"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4523" name="Rectangle 11"/>
            <p:cNvSpPr>
              <a:spLocks noChangeArrowheads="1"/>
            </p:cNvSpPr>
            <p:nvPr userDrawn="1"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4524" name="Freeform 12"/>
            <p:cNvSpPr>
              <a:spLocks/>
            </p:cNvSpPr>
            <p:nvPr userDrawn="1"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25" name="Freeform 13"/>
            <p:cNvSpPr>
              <a:spLocks/>
            </p:cNvSpPr>
            <p:nvPr userDrawn="1"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26" name="Freeform 14"/>
            <p:cNvSpPr>
              <a:spLocks/>
            </p:cNvSpPr>
            <p:nvPr userDrawn="1"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27" name="Freeform 15"/>
            <p:cNvSpPr>
              <a:spLocks/>
            </p:cNvSpPr>
            <p:nvPr userDrawn="1"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28" name="Freeform 16"/>
            <p:cNvSpPr>
              <a:spLocks/>
            </p:cNvSpPr>
            <p:nvPr userDrawn="1"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29" name="Freeform 17"/>
            <p:cNvSpPr>
              <a:spLocks noEditPoints="1"/>
            </p:cNvSpPr>
            <p:nvPr userDrawn="1"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30" name="Freeform 18"/>
            <p:cNvSpPr>
              <a:spLocks noEditPoints="1"/>
            </p:cNvSpPr>
            <p:nvPr userDrawn="1"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31" name="Freeform 19"/>
            <p:cNvSpPr>
              <a:spLocks/>
            </p:cNvSpPr>
            <p:nvPr userDrawn="1"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32" name="Freeform 20"/>
            <p:cNvSpPr>
              <a:spLocks noEditPoints="1"/>
            </p:cNvSpPr>
            <p:nvPr userDrawn="1"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33" name="Freeform 21"/>
            <p:cNvSpPr>
              <a:spLocks noEditPoints="1"/>
            </p:cNvSpPr>
            <p:nvPr userDrawn="1"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34" name="Freeform 22"/>
            <p:cNvSpPr>
              <a:spLocks noEditPoints="1"/>
            </p:cNvSpPr>
            <p:nvPr userDrawn="1"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35" name="Freeform 23"/>
            <p:cNvSpPr>
              <a:spLocks/>
            </p:cNvSpPr>
            <p:nvPr userDrawn="1"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36" name="Freeform 24"/>
            <p:cNvSpPr>
              <a:spLocks noEditPoints="1"/>
            </p:cNvSpPr>
            <p:nvPr userDrawn="1"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37" name="Freeform 25"/>
            <p:cNvSpPr>
              <a:spLocks noEditPoints="1"/>
            </p:cNvSpPr>
            <p:nvPr userDrawn="1"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38" name="Freeform 26"/>
            <p:cNvSpPr>
              <a:spLocks noEditPoints="1"/>
            </p:cNvSpPr>
            <p:nvPr userDrawn="1"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39" name="Oval 27"/>
            <p:cNvSpPr>
              <a:spLocks noChangeArrowheads="1"/>
            </p:cNvSpPr>
            <p:nvPr userDrawn="1"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4540" name="Oval 28"/>
            <p:cNvSpPr>
              <a:spLocks noChangeArrowheads="1"/>
            </p:cNvSpPr>
            <p:nvPr userDrawn="1"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4541" name="Oval 29"/>
            <p:cNvSpPr>
              <a:spLocks noChangeArrowheads="1"/>
            </p:cNvSpPr>
            <p:nvPr userDrawn="1"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4542" name="Freeform 30"/>
            <p:cNvSpPr>
              <a:spLocks noEditPoints="1"/>
            </p:cNvSpPr>
            <p:nvPr userDrawn="1"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43" name="Freeform 31"/>
            <p:cNvSpPr>
              <a:spLocks noEditPoints="1"/>
            </p:cNvSpPr>
            <p:nvPr userDrawn="1"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44" name="Rectangle 32"/>
            <p:cNvSpPr>
              <a:spLocks noChangeArrowheads="1"/>
            </p:cNvSpPr>
            <p:nvPr userDrawn="1"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4545" name="Rectangle 33"/>
            <p:cNvSpPr>
              <a:spLocks noChangeArrowheads="1"/>
            </p:cNvSpPr>
            <p:nvPr userDrawn="1"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4546" name="AutoShape 34"/>
            <p:cNvSpPr>
              <a:spLocks noChangeArrowheads="1"/>
            </p:cNvSpPr>
            <p:nvPr userDrawn="1"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4547" name="Freeform 35"/>
            <p:cNvSpPr>
              <a:spLocks/>
            </p:cNvSpPr>
            <p:nvPr userDrawn="1"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48" name="Freeform 36"/>
            <p:cNvSpPr>
              <a:spLocks/>
            </p:cNvSpPr>
            <p:nvPr userDrawn="1"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4549" name="Rectangle 3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4550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4551" name="Rectangle 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64552" name="Rectangle 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7856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endParaRPr lang="ru-RU"/>
          </a:p>
        </p:txBody>
      </p:sp>
      <p:sp>
        <p:nvSpPr>
          <p:cNvPr id="64553" name="Rectangle 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D8702BD-9076-45F4-97E7-48B018FD9BD5}" type="slidenum">
              <a:rPr lang="ru-RU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303963" y="0"/>
            <a:ext cx="2840037" cy="3254375"/>
            <a:chOff x="3115" y="0"/>
            <a:chExt cx="2170" cy="2486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73732" name="Oval 4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733" name="Oval 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73735" name="Oval 7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736" name="Oval 8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5" name="Group 9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73738" name="Oval 1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739" name="Oval 1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6" name="Group 12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7" name="Group 13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73742" name="Oval 14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3743" name="Oval 15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8" name="Group 16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9" name="Group 17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73746" name="Freeform 18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747" name="Freeform 19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0" name="Group 20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73749" name="Freeform 21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750" name="Freeform 22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1" name="Group 23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73752" name="Freeform 24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753" name="Freeform 25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2" name="Group 26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73755" name="Freeform 27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756" name="Freeform 28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3" name="Group 29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73758" name="Freeform 30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759" name="Freeform 31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4" name="Group 32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73761" name="Freeform 33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762" name="Freeform 34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5" name="Group 35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73764" name="Freeform 36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765" name="Freeform 37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6" name="Group 38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73767" name="Freeform 39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768" name="Freeform 40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7" name="Group 41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73770" name="Freeform 42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771" name="Freeform 43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8" name="Group 44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73773" name="Freeform 45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774" name="Freeform 46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9" name="Group 47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73776" name="Freeform 48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777" name="Freeform 49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0" name="Group 50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73779" name="Freeform 51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780" name="Freeform 52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1" name="Group 53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73782" name="Freeform 54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783" name="Freeform 55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2" name="Group 56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73785" name="Freeform 57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786" name="Freeform 58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3" name="Group 59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73788" name="Freeform 60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789" name="Freeform 61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4" name="Group 62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73791" name="Freeform 63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792" name="Freeform 64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5" name="Group 65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73794" name="Freeform 66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795" name="Freeform 67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6" name="Group 68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73797" name="Freeform 69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798" name="Freeform 70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7" name="Group 71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73800" name="Freeform 72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801" name="Freeform 73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8" name="Group 74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73803" name="Freeform 75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804" name="Freeform 76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9" name="Group 77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73806" name="Freeform 78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807" name="Freeform 79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sp>
              <p:nvSpPr>
                <p:cNvPr id="73808" name="Freeform 80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/>
                  <a:ahLst/>
                  <a:cxnLst>
                    <a:cxn ang="0">
                      <a:pos x="0" y="504"/>
                    </a:cxn>
                    <a:cxn ang="0">
                      <a:pos x="864" y="168"/>
                    </a:cxn>
                    <a:cxn ang="0">
                      <a:pos x="1776" y="24"/>
                    </a:cxn>
                    <a:cxn ang="0">
                      <a:pos x="2736" y="24"/>
                    </a:cxn>
                    <a:cxn ang="0">
                      <a:pos x="2720" y="103"/>
                    </a:cxn>
                    <a:cxn ang="0">
                      <a:pos x="1764" y="103"/>
                    </a:cxn>
                    <a:cxn ang="0">
                      <a:pos x="654" y="292"/>
                    </a:cxn>
                    <a:cxn ang="0">
                      <a:pos x="0" y="504"/>
                    </a:cxn>
                  </a:cxnLst>
                  <a:rect l="0" t="0" r="r" b="b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3809" name="Freeform 81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/>
                  <a:ahLst/>
                  <a:cxnLst>
                    <a:cxn ang="0">
                      <a:pos x="5" y="8"/>
                    </a:cxn>
                    <a:cxn ang="0">
                      <a:pos x="485" y="56"/>
                    </a:cxn>
                    <a:cxn ang="0">
                      <a:pos x="1157" y="200"/>
                    </a:cxn>
                    <a:cxn ang="0">
                      <a:pos x="1611" y="432"/>
                    </a:cxn>
                    <a:cxn ang="0">
                      <a:pos x="1756" y="609"/>
                    </a:cxn>
                    <a:cxn ang="0">
                      <a:pos x="1689" y="787"/>
                    </a:cxn>
                    <a:cxn ang="0">
                      <a:pos x="1589" y="632"/>
                    </a:cxn>
                    <a:cxn ang="0">
                      <a:pos x="1389" y="454"/>
                    </a:cxn>
                    <a:cxn ang="0">
                      <a:pos x="1109" y="296"/>
                    </a:cxn>
                    <a:cxn ang="0">
                      <a:pos x="581" y="152"/>
                    </a:cxn>
                    <a:cxn ang="0">
                      <a:pos x="0" y="76"/>
                    </a:cxn>
                    <a:cxn ang="0">
                      <a:pos x="5" y="8"/>
                    </a:cxn>
                  </a:cxnLst>
                  <a:rect l="0" t="0" r="r" b="b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grpSp>
              <p:nvGrpSpPr>
                <p:cNvPr id="30" name="Group 82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73811" name="Freeform 83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812" name="Freeform 84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31" name="Group 85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73814" name="Freeform 86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815" name="Freeform 87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73728" name="Group 88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73817" name="Freeform 89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818" name="Freeform 90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73729" name="Group 91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73820" name="Freeform 92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821" name="Freeform 93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73730" name="Group 94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73823" name="Freeform 95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824" name="Freeform 96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73731" name="Group 97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73826" name="Freeform 98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827" name="Freeform 99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73734" name="Group 100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73829" name="Freeform 101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830" name="Freeform 102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73737" name="Group 103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73832" name="Freeform 104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833" name="Freeform 105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73740" name="Group 106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73835" name="Freeform 107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836" name="Freeform 108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73741" name="Group 109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73838" name="Freeform 110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839" name="Freeform 111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73744" name="Group 112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73841" name="Freeform 113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842" name="Freeform 114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</p:grpSp>
          <p:sp>
            <p:nvSpPr>
              <p:cNvPr id="73843" name="Freeform 115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844" name="Arc 116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G0" fmla="+- 0 0 0"/>
                  <a:gd name="G1" fmla="+- 20897 0 0"/>
                  <a:gd name="G2" fmla="+- 21600 0 0"/>
                  <a:gd name="T0" fmla="*/ 5467 w 21600"/>
                  <a:gd name="T1" fmla="*/ 0 h 21602"/>
                  <a:gd name="T2" fmla="*/ 21589 w 21600"/>
                  <a:gd name="T3" fmla="*/ 21602 h 21602"/>
                  <a:gd name="T4" fmla="*/ 0 w 21600"/>
                  <a:gd name="T5" fmla="*/ 20897 h 2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845" name="Arc 117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G0" fmla="+- 17826 0 0"/>
                  <a:gd name="G1" fmla="+- 0 0 0"/>
                  <a:gd name="G2" fmla="+- 21600 0 0"/>
                  <a:gd name="T0" fmla="*/ 36729 w 36729"/>
                  <a:gd name="T1" fmla="*/ 10451 h 21600"/>
                  <a:gd name="T2" fmla="*/ 0 w 36729"/>
                  <a:gd name="T3" fmla="*/ 12197 h 21600"/>
                  <a:gd name="T4" fmla="*/ 17826 w 36729"/>
                  <a:gd name="T5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846" name="Arc 118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G0" fmla="+- 7340 0 0"/>
                  <a:gd name="G1" fmla="+- 21600 0 0"/>
                  <a:gd name="G2" fmla="+- 21600 0 0"/>
                  <a:gd name="T0" fmla="*/ 0 w 28940"/>
                  <a:gd name="T1" fmla="*/ 1285 h 22305"/>
                  <a:gd name="T2" fmla="*/ 28929 w 28940"/>
                  <a:gd name="T3" fmla="*/ 22305 h 22305"/>
                  <a:gd name="T4" fmla="*/ 7340 w 2894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847" name="Arc 119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G0" fmla="+- 8873 0 0"/>
                  <a:gd name="G1" fmla="+- 21600 0 0"/>
                  <a:gd name="G2" fmla="+- 21600 0 0"/>
                  <a:gd name="T0" fmla="*/ 0 w 30473"/>
                  <a:gd name="T1" fmla="*/ 1907 h 22305"/>
                  <a:gd name="T2" fmla="*/ 30462 w 30473"/>
                  <a:gd name="T3" fmla="*/ 22305 h 22305"/>
                  <a:gd name="T4" fmla="*/ 8873 w 30473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848" name="Arc 120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G0" fmla="+- 12855 0 0"/>
                  <a:gd name="G1" fmla="+- 21600 0 0"/>
                  <a:gd name="G2" fmla="+- 21600 0 0"/>
                  <a:gd name="T0" fmla="*/ 0 w 34455"/>
                  <a:gd name="T1" fmla="*/ 4241 h 22305"/>
                  <a:gd name="T2" fmla="*/ 34444 w 34455"/>
                  <a:gd name="T3" fmla="*/ 22305 h 22305"/>
                  <a:gd name="T4" fmla="*/ 12855 w 34455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849" name="Arc 121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850" name="Arc 122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851" name="Arc 123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852" name="Freeform 124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853" name="Freeform 125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854" name="Arc 126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G0" fmla="+- 15230 0 0"/>
                  <a:gd name="G1" fmla="+- 21600 0 0"/>
                  <a:gd name="G2" fmla="+- 21600 0 0"/>
                  <a:gd name="T0" fmla="*/ 0 w 36830"/>
                  <a:gd name="T1" fmla="*/ 6283 h 22305"/>
                  <a:gd name="T2" fmla="*/ 36819 w 36830"/>
                  <a:gd name="T3" fmla="*/ 22305 h 22305"/>
                  <a:gd name="T4" fmla="*/ 15230 w 3683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855" name="Arc 127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G0" fmla="+- 18231 0 0"/>
                  <a:gd name="G1" fmla="+- 21600 0 0"/>
                  <a:gd name="G2" fmla="+- 21600 0 0"/>
                  <a:gd name="T0" fmla="*/ 0 w 31881"/>
                  <a:gd name="T1" fmla="*/ 10016 h 21600"/>
                  <a:gd name="T2" fmla="*/ 31881 w 31881"/>
                  <a:gd name="T3" fmla="*/ 4860 h 21600"/>
                  <a:gd name="T4" fmla="*/ 18231 w 3188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856" name="Arc 128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1146"/>
                  <a:gd name="T1" fmla="*/ 4512 h 21600"/>
                  <a:gd name="T2" fmla="*/ 31146 w 31146"/>
                  <a:gd name="T3" fmla="*/ 9561 h 21600"/>
                  <a:gd name="T4" fmla="*/ 13212 w 31146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857" name="Freeform 129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858" name="Freeform 130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859" name="Freeform 131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860" name="Freeform 132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861" name="Freeform 133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862" name="Freeform 134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863" name="Freeform 135"/>
              <p:cNvSpPr>
                <a:spLocks/>
              </p:cNvSpPr>
              <p:nvPr/>
            </p:nvSpPr>
            <p:spPr bwMode="hidden">
              <a:xfrm rot="20253369">
                <a:off x="4401" y="599"/>
                <a:ext cx="174" cy="329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864" name="Freeform 136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sp>
        <p:nvSpPr>
          <p:cNvPr id="73865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1625"/>
            <a:ext cx="7772400" cy="146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73866" name="Rectangle 1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73867" name="Rectangle 1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73868" name="Rectangle 1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73869" name="Rectangle 1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0DAF9EB9-BDCA-486E-8920-8BE60AF21730}" type="slidenum">
              <a:rPr lang="ru-RU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Times New Roman" pitchFamily="18" charset="0"/>
        <a:buChar char="−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12291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292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293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294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295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296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297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298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299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300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301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302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303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304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305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306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307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308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309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310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/>
              <a:ahLst/>
              <a:cxnLst>
                <a:cxn ang="0">
                  <a:pos x="5700" y="86"/>
                </a:cxn>
                <a:cxn ang="0">
                  <a:pos x="5508" y="86"/>
                </a:cxn>
                <a:cxn ang="0">
                  <a:pos x="5454" y="76"/>
                </a:cxn>
                <a:cxn ang="0">
                  <a:pos x="5448" y="65"/>
                </a:cxn>
                <a:cxn ang="0">
                  <a:pos x="5442" y="44"/>
                </a:cxn>
                <a:cxn ang="0">
                  <a:pos x="5414" y="18"/>
                </a:cxn>
                <a:cxn ang="0">
                  <a:pos x="5332" y="7"/>
                </a:cxn>
                <a:cxn ang="0">
                  <a:pos x="5051" y="22"/>
                </a:cxn>
                <a:cxn ang="0">
                  <a:pos x="4986" y="55"/>
                </a:cxn>
                <a:cxn ang="0">
                  <a:pos x="4854" y="102"/>
                </a:cxn>
                <a:cxn ang="0">
                  <a:pos x="4740" y="112"/>
                </a:cxn>
                <a:cxn ang="0">
                  <a:pos x="4662" y="91"/>
                </a:cxn>
                <a:cxn ang="0">
                  <a:pos x="4598" y="25"/>
                </a:cxn>
                <a:cxn ang="0">
                  <a:pos x="4514" y="9"/>
                </a:cxn>
                <a:cxn ang="0">
                  <a:pos x="4410" y="39"/>
                </a:cxn>
                <a:cxn ang="0">
                  <a:pos x="4236" y="81"/>
                </a:cxn>
                <a:cxn ang="0">
                  <a:pos x="4020" y="102"/>
                </a:cxn>
                <a:cxn ang="0">
                  <a:pos x="3810" y="102"/>
                </a:cxn>
                <a:cxn ang="0">
                  <a:pos x="3654" y="76"/>
                </a:cxn>
                <a:cxn ang="0">
                  <a:pos x="3594" y="50"/>
                </a:cxn>
                <a:cxn ang="0">
                  <a:pos x="3528" y="44"/>
                </a:cxn>
                <a:cxn ang="0">
                  <a:pos x="3480" y="55"/>
                </a:cxn>
                <a:cxn ang="0">
                  <a:pos x="3420" y="76"/>
                </a:cxn>
                <a:cxn ang="0">
                  <a:pos x="3048" y="112"/>
                </a:cxn>
                <a:cxn ang="0">
                  <a:pos x="2844" y="128"/>
                </a:cxn>
                <a:cxn ang="0">
                  <a:pos x="2742" y="117"/>
                </a:cxn>
                <a:cxn ang="0">
                  <a:pos x="2710" y="56"/>
                </a:cxn>
                <a:cxn ang="0">
                  <a:pos x="2658" y="50"/>
                </a:cxn>
                <a:cxn ang="0">
                  <a:pos x="2558" y="95"/>
                </a:cxn>
                <a:cxn ang="0">
                  <a:pos x="2444" y="109"/>
                </a:cxn>
                <a:cxn ang="0">
                  <a:pos x="2322" y="91"/>
                </a:cxn>
                <a:cxn ang="0">
                  <a:pos x="2274" y="70"/>
                </a:cxn>
                <a:cxn ang="0">
                  <a:pos x="2185" y="3"/>
                </a:cxn>
                <a:cxn ang="0">
                  <a:pos x="2048" y="64"/>
                </a:cxn>
                <a:cxn ang="0">
                  <a:pos x="1794" y="102"/>
                </a:cxn>
                <a:cxn ang="0">
                  <a:pos x="1560" y="91"/>
                </a:cxn>
                <a:cxn ang="0">
                  <a:pos x="1482" y="76"/>
                </a:cxn>
                <a:cxn ang="0">
                  <a:pos x="1428" y="50"/>
                </a:cxn>
                <a:cxn ang="0">
                  <a:pos x="1374" y="44"/>
                </a:cxn>
                <a:cxn ang="0">
                  <a:pos x="1308" y="55"/>
                </a:cxn>
                <a:cxn ang="0">
                  <a:pos x="1140" y="107"/>
                </a:cxn>
                <a:cxn ang="0">
                  <a:pos x="948" y="143"/>
                </a:cxn>
                <a:cxn ang="0">
                  <a:pos x="708" y="138"/>
                </a:cxn>
                <a:cxn ang="0">
                  <a:pos x="534" y="96"/>
                </a:cxn>
                <a:cxn ang="0">
                  <a:pos x="444" y="55"/>
                </a:cxn>
                <a:cxn ang="0">
                  <a:pos x="396" y="34"/>
                </a:cxn>
                <a:cxn ang="0">
                  <a:pos x="378" y="39"/>
                </a:cxn>
                <a:cxn ang="0">
                  <a:pos x="342" y="70"/>
                </a:cxn>
                <a:cxn ang="0">
                  <a:pos x="288" y="96"/>
                </a:cxn>
                <a:cxn ang="0">
                  <a:pos x="192" y="112"/>
                </a:cxn>
                <a:cxn ang="0">
                  <a:pos x="90" y="112"/>
                </a:cxn>
                <a:cxn ang="0">
                  <a:pos x="0" y="96"/>
                </a:cxn>
                <a:cxn ang="0">
                  <a:pos x="5760" y="44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  <a:lnTo>
                    <a:pt x="576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000"/>
              </a:schemeClr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311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/>
              <a:ahLst/>
              <a:cxnLst>
                <a:cxn ang="0">
                  <a:pos x="4993" y="66"/>
                </a:cxn>
                <a:cxn ang="0">
                  <a:pos x="4771" y="132"/>
                </a:cxn>
                <a:cxn ang="0">
                  <a:pos x="4640" y="96"/>
                </a:cxn>
                <a:cxn ang="0">
                  <a:pos x="4598" y="36"/>
                </a:cxn>
                <a:cxn ang="0">
                  <a:pos x="4478" y="30"/>
                </a:cxn>
                <a:cxn ang="0">
                  <a:pos x="4186" y="108"/>
                </a:cxn>
                <a:cxn ang="0">
                  <a:pos x="3815" y="120"/>
                </a:cxn>
                <a:cxn ang="0">
                  <a:pos x="3617" y="72"/>
                </a:cxn>
                <a:cxn ang="0">
                  <a:pos x="3510" y="60"/>
                </a:cxn>
                <a:cxn ang="0">
                  <a:pos x="3336" y="96"/>
                </a:cxn>
                <a:cxn ang="0">
                  <a:pos x="2846" y="150"/>
                </a:cxn>
                <a:cxn ang="0">
                  <a:pos x="2703" y="96"/>
                </a:cxn>
                <a:cxn ang="0">
                  <a:pos x="2619" y="90"/>
                </a:cxn>
                <a:cxn ang="0">
                  <a:pos x="2416" y="132"/>
                </a:cxn>
                <a:cxn ang="0">
                  <a:pos x="2278" y="84"/>
                </a:cxn>
                <a:cxn ang="0">
                  <a:pos x="2151" y="36"/>
                </a:cxn>
                <a:cxn ang="0">
                  <a:pos x="1947" y="120"/>
                </a:cxn>
                <a:cxn ang="0">
                  <a:pos x="1525" y="102"/>
                </a:cxn>
                <a:cxn ang="0">
                  <a:pos x="1429" y="60"/>
                </a:cxn>
                <a:cxn ang="0">
                  <a:pos x="1333" y="60"/>
                </a:cxn>
                <a:cxn ang="0">
                  <a:pos x="1058" y="150"/>
                </a:cxn>
                <a:cxn ang="0">
                  <a:pos x="652" y="150"/>
                </a:cxn>
                <a:cxn ang="0">
                  <a:pos x="442" y="66"/>
                </a:cxn>
                <a:cxn ang="0">
                  <a:pos x="377" y="48"/>
                </a:cxn>
                <a:cxn ang="0">
                  <a:pos x="305" y="108"/>
                </a:cxn>
                <a:cxn ang="0">
                  <a:pos x="144" y="138"/>
                </a:cxn>
                <a:cxn ang="0">
                  <a:pos x="0" y="96"/>
                </a:cxn>
                <a:cxn ang="0">
                  <a:pos x="167" y="120"/>
                </a:cxn>
                <a:cxn ang="0">
                  <a:pos x="323" y="84"/>
                </a:cxn>
                <a:cxn ang="0">
                  <a:pos x="383" y="24"/>
                </a:cxn>
                <a:cxn ang="0">
                  <a:pos x="460" y="60"/>
                </a:cxn>
                <a:cxn ang="0">
                  <a:pos x="706" y="144"/>
                </a:cxn>
                <a:cxn ang="0">
                  <a:pos x="1100" y="120"/>
                </a:cxn>
                <a:cxn ang="0">
                  <a:pos x="1345" y="36"/>
                </a:cxn>
                <a:cxn ang="0">
                  <a:pos x="1441" y="48"/>
                </a:cxn>
                <a:cxn ang="0">
                  <a:pos x="1561" y="90"/>
                </a:cxn>
                <a:cxn ang="0">
                  <a:pos x="1971" y="96"/>
                </a:cxn>
                <a:cxn ang="0">
                  <a:pos x="2235" y="3"/>
                </a:cxn>
                <a:cxn ang="0">
                  <a:pos x="2350" y="102"/>
                </a:cxn>
                <a:cxn ang="0">
                  <a:pos x="2559" y="96"/>
                </a:cxn>
                <a:cxn ang="0">
                  <a:pos x="2715" y="24"/>
                </a:cxn>
                <a:cxn ang="0">
                  <a:pos x="2792" y="132"/>
                </a:cxn>
                <a:cxn ang="0">
                  <a:pos x="3127" y="102"/>
                </a:cxn>
                <a:cxn ang="0">
                  <a:pos x="3486" y="48"/>
                </a:cxn>
                <a:cxn ang="0">
                  <a:pos x="3582" y="42"/>
                </a:cxn>
                <a:cxn ang="0">
                  <a:pos x="3731" y="90"/>
                </a:cxn>
                <a:cxn ang="0">
                  <a:pos x="4078" y="102"/>
                </a:cxn>
                <a:cxn ang="0">
                  <a:pos x="4419" y="30"/>
                </a:cxn>
                <a:cxn ang="0">
                  <a:pos x="4574" y="6"/>
                </a:cxn>
                <a:cxn ang="0">
                  <a:pos x="4628" y="60"/>
                </a:cxn>
                <a:cxn ang="0">
                  <a:pos x="4724" y="108"/>
                </a:cxn>
                <a:cxn ang="0">
                  <a:pos x="4927" y="84"/>
                </a:cxn>
                <a:cxn ang="0">
                  <a:pos x="5118" y="14"/>
                </a:cxn>
                <a:cxn ang="0">
                  <a:pos x="5280" y="9"/>
                </a:cxn>
                <a:cxn ang="0">
                  <a:pos x="5453" y="36"/>
                </a:cxn>
                <a:cxn ang="0">
                  <a:pos x="5465" y="72"/>
                </a:cxn>
                <a:cxn ang="0">
                  <a:pos x="5656" y="90"/>
                </a:cxn>
                <a:cxn ang="0">
                  <a:pos x="5710" y="102"/>
                </a:cxn>
                <a:cxn ang="0">
                  <a:pos x="5477" y="90"/>
                </a:cxn>
                <a:cxn ang="0">
                  <a:pos x="5453" y="60"/>
                </a:cxn>
                <a:cxn ang="0">
                  <a:pos x="5393" y="30"/>
                </a:cxn>
                <a:cxn ang="0">
                  <a:pos x="5219" y="24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2312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2313" name="Rectangle 2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2314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12315" name="Rectangle 2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316" name="Rectangle 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5B106E36-FD25-4E2D-B0AA-010F637433A0}" type="datetimeFigureOut">
              <a:rPr lang="ru-RU" smtClean="0"/>
              <a:pPr/>
              <a:t>03.08.2014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ru.wikipedia.org/wiki/%D0%A4%D0%B0%D0%B9%D0%BB:Kmakovs_41.jpg" TargetMode="External"/><Relationship Id="rId1" Type="http://schemas.openxmlformats.org/officeDocument/2006/relationships/slideLayout" Target="../slideLayouts/slideLayout18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ru.wikipedia.org/wiki/%D0%A4%D0%B0%D0%B9%D0%BB:UA060.03.jpg" TargetMode="External"/><Relationship Id="rId1" Type="http://schemas.openxmlformats.org/officeDocument/2006/relationships/slideLayout" Target="../slideLayouts/slideLayout18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714348" y="714356"/>
            <a:ext cx="7467600" cy="487375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400" dirty="0" smtClean="0"/>
              <a:t>Муниципальное бюджетное общеобразовательное учреждение</a:t>
            </a:r>
          </a:p>
          <a:p>
            <a:pPr algn="ctr">
              <a:buNone/>
            </a:pPr>
            <a:r>
              <a:rPr lang="ru-RU" sz="1400" dirty="0" smtClean="0"/>
              <a:t> «Средняя общеобразовательная казачья кадетская школа села Знаменка»</a:t>
            </a:r>
          </a:p>
          <a:p>
            <a:pPr algn="ctr">
              <a:buNone/>
            </a:pPr>
            <a:r>
              <a:rPr lang="ru-RU" sz="1400" dirty="0" smtClean="0"/>
              <a:t>Нерчинский район, Забайкальский край</a:t>
            </a:r>
          </a:p>
          <a:p>
            <a:pPr algn="ctr">
              <a:buNone/>
            </a:pPr>
            <a:endParaRPr lang="ru-RU" sz="1400" dirty="0" smtClean="0"/>
          </a:p>
          <a:p>
            <a:pPr algn="ctr">
              <a:buNone/>
            </a:pPr>
            <a:endParaRPr lang="ru-RU" sz="1400" dirty="0" smtClean="0"/>
          </a:p>
          <a:p>
            <a:pPr algn="ctr">
              <a:buNone/>
            </a:pPr>
            <a:endParaRPr lang="ru-RU" sz="1400" dirty="0" smtClean="0"/>
          </a:p>
          <a:p>
            <a:pPr algn="ctr">
              <a:buNone/>
            </a:pPr>
            <a:r>
              <a:rPr lang="ru-RU" sz="3200" dirty="0" smtClean="0"/>
              <a:t>Презентация для 1-4 классов </a:t>
            </a:r>
          </a:p>
          <a:p>
            <a:pPr algn="ctr">
              <a:buNone/>
            </a:pPr>
            <a:r>
              <a:rPr lang="ru-RU" sz="3200" dirty="0" smtClean="0"/>
              <a:t>«Масленица»</a:t>
            </a:r>
          </a:p>
          <a:p>
            <a:pPr algn="ctr">
              <a:buNone/>
            </a:pPr>
            <a:endParaRPr lang="ru-RU" sz="1400" dirty="0" smtClean="0"/>
          </a:p>
          <a:p>
            <a:pPr algn="ctr">
              <a:buNone/>
            </a:pPr>
            <a:endParaRPr lang="ru-RU" sz="1400" dirty="0" smtClean="0"/>
          </a:p>
          <a:p>
            <a:pPr algn="ctr">
              <a:buNone/>
            </a:pPr>
            <a:r>
              <a:rPr lang="ru-RU" sz="1400" dirty="0" smtClean="0"/>
              <a:t>Составила: учитель начальных классов</a:t>
            </a:r>
          </a:p>
          <a:p>
            <a:pPr algn="ctr">
              <a:buNone/>
            </a:pPr>
            <a:r>
              <a:rPr lang="ru-RU" sz="1400" dirty="0" smtClean="0"/>
              <a:t>Хаустова Татьяна Александровна</a:t>
            </a:r>
          </a:p>
          <a:p>
            <a:pPr algn="ctr">
              <a:buNone/>
            </a:pPr>
            <a:endParaRPr lang="ru-RU" sz="1400" dirty="0" smtClean="0"/>
          </a:p>
          <a:p>
            <a:pPr algn="ctr">
              <a:buNone/>
            </a:pPr>
            <a:r>
              <a:rPr lang="ru-RU" sz="1400" dirty="0" smtClean="0"/>
              <a:t>2012 год</a:t>
            </a:r>
          </a:p>
          <a:p>
            <a:pPr algn="ctr">
              <a:buNone/>
            </a:pPr>
            <a:endParaRPr lang="ru-RU" sz="1400" dirty="0" smtClean="0"/>
          </a:p>
          <a:p>
            <a:pPr algn="ctr">
              <a:buNone/>
            </a:pPr>
            <a:endParaRPr lang="ru-RU" sz="1400" dirty="0" smtClean="0"/>
          </a:p>
          <a:p>
            <a:pPr algn="ctr">
              <a:buNone/>
            </a:pPr>
            <a:endParaRPr lang="ru-RU" sz="1400" dirty="0" smtClean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714356"/>
            <a:ext cx="6886596" cy="2000264"/>
          </a:xfrm>
        </p:spPr>
        <p:txBody>
          <a:bodyPr>
            <a:normAutofit/>
          </a:bodyPr>
          <a:lstStyle/>
          <a:p>
            <a:r>
              <a:rPr lang="ru-RU" sz="4000" i="1" dirty="0" smtClean="0"/>
              <a:t>Среда – «лакомка»</a:t>
            </a:r>
            <a:r>
              <a:rPr lang="ru-RU" sz="4000" dirty="0" smtClean="0"/>
              <a:t> </a:t>
            </a:r>
            <a:endParaRPr lang="ru-RU" sz="4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5984" y="3286124"/>
            <a:ext cx="6172200" cy="2309808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Тещи приглашали своих зятьев на блины.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imgb" descr="http://media.otkritka.com/images/1236049914951950.jpg"/>
          <p:cNvPicPr>
            <a:picLocks noGrp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85852" y="0"/>
            <a:ext cx="564360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1000108"/>
            <a:ext cx="7100910" cy="2286016"/>
          </a:xfrm>
        </p:spPr>
        <p:txBody>
          <a:bodyPr>
            <a:normAutofit/>
          </a:bodyPr>
          <a:lstStyle/>
          <a:p>
            <a:r>
              <a:rPr lang="ru-RU" sz="4000" i="1" dirty="0" smtClean="0"/>
              <a:t>Четверг – «разгуляй»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5984" y="2928934"/>
            <a:ext cx="6172200" cy="2286016"/>
          </a:xfrm>
        </p:spPr>
        <p:txBody>
          <a:bodyPr>
            <a:noAutofit/>
          </a:bodyPr>
          <a:lstStyle/>
          <a:p>
            <a:r>
              <a:rPr lang="ru-RU" sz="2800" dirty="0" smtClean="0"/>
              <a:t>В деревнях нередко устраивали коллективные застолья, пекли блины и садились за общий стол с песнями и веселыми разговорами. 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79704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                                                                    К.Е.Маковский. Народное гулянье во время Масленицы на Адмиралтейской площади в Петербурге.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http://upload.wikimedia.org/wikipedia/commons/thumb/3/3c/Kmakovs_41.jpg/300px-Kmakovs_41.jpg">
            <a:hlinkClick r:id="rId2"/>
          </p:cNvPr>
          <p:cNvPicPr>
            <a:picLocks noGrp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285852" y="1714488"/>
            <a:ext cx="6072230" cy="4786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Алексей Степанович Степанов.</a:t>
            </a:r>
            <a:br>
              <a:rPr lang="ru-RU" dirty="0" smtClean="0"/>
            </a:br>
            <a:r>
              <a:rPr lang="ru-RU" dirty="0" smtClean="0"/>
              <a:t>Катание на Масленицу.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714488"/>
            <a:ext cx="5859780" cy="44881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2357454"/>
          </a:xfrm>
        </p:spPr>
        <p:txBody>
          <a:bodyPr>
            <a:normAutofit/>
          </a:bodyPr>
          <a:lstStyle/>
          <a:p>
            <a:r>
              <a:rPr lang="ru-RU" sz="4000" i="1" dirty="0" smtClean="0"/>
              <a:t>  Пятница – «тещины вечерки»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14546" y="2571744"/>
            <a:ext cx="6172200" cy="2809874"/>
          </a:xfrm>
        </p:spPr>
        <p:txBody>
          <a:bodyPr>
            <a:noAutofit/>
          </a:bodyPr>
          <a:lstStyle/>
          <a:p>
            <a:r>
              <a:rPr lang="ru-RU" sz="2800" dirty="0" smtClean="0"/>
              <a:t>На тещины вечерки, наставала очередь зятьев угощать своих тещ блинами и оказывать им всевозможные почести.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Масленица на почтовой марке Украины, 2003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http://upload.wikimedia.org/wikipedia/commons/thumb/4/4d/UA060.03.jpg/220px-UA060.03.jpg">
            <a:hlinkClick r:id="rId2"/>
          </p:cNvPr>
          <p:cNvPicPr>
            <a:picLocks noGrp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500430" y="642918"/>
            <a:ext cx="4857784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Овал 4"/>
          <p:cNvSpPr/>
          <p:nvPr/>
        </p:nvSpPr>
        <p:spPr>
          <a:xfrm>
            <a:off x="428596" y="5715016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714488"/>
            <a:ext cx="9144000" cy="1643074"/>
          </a:xfrm>
        </p:spPr>
        <p:txBody>
          <a:bodyPr>
            <a:noAutofit/>
          </a:bodyPr>
          <a:lstStyle/>
          <a:p>
            <a:r>
              <a:rPr lang="ru-RU" sz="4000" i="1" dirty="0" smtClean="0"/>
              <a:t>  Суббота – «</a:t>
            </a:r>
            <a:r>
              <a:rPr lang="ru-RU" sz="4000" i="1" dirty="0" err="1" smtClean="0"/>
              <a:t>золовкины</a:t>
            </a:r>
            <a:r>
              <a:rPr lang="ru-RU" sz="4000" i="1" dirty="0" smtClean="0"/>
              <a:t>                      </a:t>
            </a:r>
            <a:br>
              <a:rPr lang="ru-RU" sz="4000" i="1" dirty="0" smtClean="0"/>
            </a:br>
            <a:r>
              <a:rPr lang="ru-RU" sz="4000" i="1" dirty="0" smtClean="0"/>
              <a:t>                                      посиделки»</a:t>
            </a:r>
            <a:r>
              <a:rPr lang="ru-RU" sz="4000" dirty="0" smtClean="0"/>
              <a:t> </a:t>
            </a:r>
            <a:br>
              <a:rPr lang="ru-RU" sz="4000" dirty="0" smtClean="0"/>
            </a:br>
            <a:endParaRPr lang="ru-RU" sz="4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4214818"/>
            <a:ext cx="6172200" cy="216693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Молодая невестка принимала у себя родных мужа. 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С.В. Иванов. Семья.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66750" y="1671002"/>
            <a:ext cx="7048500" cy="4732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1643050"/>
            <a:ext cx="7386662" cy="1285884"/>
          </a:xfrm>
        </p:spPr>
        <p:txBody>
          <a:bodyPr>
            <a:normAutofit/>
          </a:bodyPr>
          <a:lstStyle/>
          <a:p>
            <a:r>
              <a:rPr lang="ru-RU" sz="4000" i="1" dirty="0" smtClean="0"/>
              <a:t>Воскресенье – «проводы»</a:t>
            </a:r>
            <a:endParaRPr lang="ru-RU" sz="4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14546" y="4929198"/>
            <a:ext cx="6172200" cy="13716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Прощеное воскресенье 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imgb" descr="http://content.foto.mail.ru/list/elena_bor.72/_guestbook/i-1069.jpg"/>
          <p:cNvPicPr>
            <a:picLocks noGrp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04950" y="1662112"/>
            <a:ext cx="5372100" cy="474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Овал 4"/>
          <p:cNvSpPr/>
          <p:nvPr/>
        </p:nvSpPr>
        <p:spPr>
          <a:xfrm>
            <a:off x="7429520" y="1000108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357158" y="5572140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imgb" descr="http://content.foto.mail.ru/list/elena_bor.72/_guestbook/i-1069.jp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643050"/>
            <a:ext cx="5372100" cy="474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Виктор Иванович Суриков.</a:t>
            </a:r>
            <a:br>
              <a:rPr lang="ru-RU" dirty="0" smtClean="0"/>
            </a:br>
            <a:r>
              <a:rPr lang="ru-RU" dirty="0" smtClean="0"/>
              <a:t>Взятие снежного городка.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131640"/>
            <a:ext cx="7467600" cy="3810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0" y="4572008"/>
            <a:ext cx="6172200" cy="1714512"/>
          </a:xfrm>
        </p:spPr>
        <p:txBody>
          <a:bodyPr>
            <a:normAutofit/>
          </a:bodyPr>
          <a:lstStyle/>
          <a:p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854570"/>
          </a:xfrm>
        </p:spPr>
        <p:txBody>
          <a:bodyPr>
            <a:normAutofit/>
          </a:bodyPr>
          <a:lstStyle/>
          <a:p>
            <a:endParaRPr lang="ru-RU" sz="28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500174"/>
            <a:ext cx="7467600" cy="4391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71802" y="2071678"/>
            <a:ext cx="2354216" cy="3419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Овал 4"/>
          <p:cNvSpPr/>
          <p:nvPr/>
        </p:nvSpPr>
        <p:spPr>
          <a:xfrm>
            <a:off x="500034" y="2500306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1643042" y="785794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3857620" y="0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6143636" y="642918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1285852" y="4643446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7072330" y="2714620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6500826" y="4572008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imgb" descr="http://www.mila-grass.ru/files/images/img7.jpg"/>
          <p:cNvPicPr>
            <a:picLocks noGrp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85918" y="1785926"/>
            <a:ext cx="5211920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imgb" descr="http://www.mkrf.ru/qsoft_gallery/fld259/fld308/24_02_2009_22.jpg"/>
          <p:cNvPicPr>
            <a:picLocks noGrp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5984" y="642918"/>
            <a:ext cx="3857652" cy="4990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imgb" descr="http://content.foto.mail.ru/list/elena_bor.72/_guestbook/i-1069.jpg"/>
          <p:cNvPicPr>
            <a:picLocks noGrp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214290"/>
            <a:ext cx="7500990" cy="5964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D:\Художественное\2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 l="7447" r="7447"/>
          <a:stretch>
            <a:fillRect/>
          </a:stretch>
        </p:blipFill>
        <p:spPr bwMode="auto">
          <a:xfrm>
            <a:off x="1630691" y="2116772"/>
            <a:ext cx="5120617" cy="3840480"/>
          </a:xfrm>
          <a:prstGeom prst="rect">
            <a:avLst/>
          </a:prstGeom>
          <a:noFill/>
        </p:spPr>
      </p:pic>
      <p:sp>
        <p:nvSpPr>
          <p:cNvPr id="5" name="Овал 4"/>
          <p:cNvSpPr/>
          <p:nvPr/>
        </p:nvSpPr>
        <p:spPr>
          <a:xfrm>
            <a:off x="7572396" y="3000372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4857752" y="357166"/>
            <a:ext cx="1485904" cy="14859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285720" y="5500702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857232"/>
            <a:ext cx="7315208" cy="1643074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Понедельник – «встреча»</a:t>
            </a:r>
            <a:endParaRPr lang="ru-RU" sz="4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357422" y="3286124"/>
            <a:ext cx="6172200" cy="202405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Народ устраивал встречу Масленицы.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Б.М.Кустодиев. Масленица.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500174"/>
            <a:ext cx="7051543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 smtClean="0"/>
              <a:t>         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28662" y="1071546"/>
            <a:ext cx="7210452" cy="4843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Овал 4"/>
          <p:cNvSpPr/>
          <p:nvPr/>
        </p:nvSpPr>
        <p:spPr>
          <a:xfrm>
            <a:off x="8001024" y="142852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8143900" y="2071678"/>
            <a:ext cx="714380" cy="7000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785918" y="428604"/>
            <a:ext cx="50720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Катание </a:t>
            </a:r>
            <a:r>
              <a:rPr lang="ru-RU" dirty="0" err="1" smtClean="0"/>
              <a:t>Маслены</a:t>
            </a:r>
            <a:r>
              <a:rPr lang="ru-RU" dirty="0" smtClean="0"/>
              <a:t>. Село  Кангил.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357166"/>
            <a:ext cx="7315224" cy="2500330"/>
          </a:xfrm>
        </p:spPr>
        <p:txBody>
          <a:bodyPr>
            <a:normAutofit/>
          </a:bodyPr>
          <a:lstStyle/>
          <a:p>
            <a:r>
              <a:rPr lang="ru-RU" sz="4000" i="1" dirty="0" smtClean="0"/>
              <a:t>Вторник – «</a:t>
            </a:r>
            <a:r>
              <a:rPr lang="ru-RU" sz="4000" i="1" dirty="0" err="1" smtClean="0"/>
              <a:t>заигрыш</a:t>
            </a:r>
            <a:r>
              <a:rPr lang="ru-RU" sz="4000" i="1" dirty="0" smtClean="0"/>
              <a:t>»</a:t>
            </a:r>
            <a:endParaRPr lang="ru-RU" sz="4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5984" y="3357562"/>
            <a:ext cx="6172200" cy="1857388"/>
          </a:xfrm>
        </p:spPr>
        <p:txBody>
          <a:bodyPr/>
          <a:lstStyle/>
          <a:p>
            <a:r>
              <a:rPr lang="ru-RU" sz="2800" dirty="0" smtClean="0"/>
              <a:t>На «</a:t>
            </a:r>
            <a:r>
              <a:rPr lang="ru-RU" sz="2800" dirty="0" err="1" smtClean="0"/>
              <a:t>заигрыши</a:t>
            </a:r>
            <a:r>
              <a:rPr lang="ru-RU" sz="2800" dirty="0" smtClean="0"/>
              <a:t>» парни высматривали себе невест, а девушки - женихов.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Борис  Михайлович Кустодиев. </a:t>
            </a:r>
            <a:br>
              <a:rPr lang="ru-RU" dirty="0" smtClean="0"/>
            </a:br>
            <a:r>
              <a:rPr lang="ru-RU" dirty="0" smtClean="0"/>
              <a:t> Масленица.</a:t>
            </a:r>
            <a:endParaRPr lang="ru-RU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649009" y="1279894"/>
            <a:ext cx="4615646" cy="5770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85852" y="2285992"/>
            <a:ext cx="6029698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Овал 3"/>
          <p:cNvSpPr/>
          <p:nvPr/>
        </p:nvSpPr>
        <p:spPr>
          <a:xfrm>
            <a:off x="5072066" y="357166"/>
            <a:ext cx="1500198" cy="13573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7715272" y="3643314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Тема1">
  <a:themeElements>
    <a:clrScheme name="Занавес 1">
      <a:dk1>
        <a:srgbClr val="602000"/>
      </a:dk1>
      <a:lt1>
        <a:srgbClr val="FFFFFF"/>
      </a:lt1>
      <a:dk2>
        <a:srgbClr val="800000"/>
      </a:dk2>
      <a:lt2>
        <a:srgbClr val="FFFFCC"/>
      </a:lt2>
      <a:accent1>
        <a:srgbClr val="FF3300"/>
      </a:accent1>
      <a:accent2>
        <a:srgbClr val="000000"/>
      </a:accent2>
      <a:accent3>
        <a:srgbClr val="C0AAAA"/>
      </a:accent3>
      <a:accent4>
        <a:srgbClr val="DADADA"/>
      </a:accent4>
      <a:accent5>
        <a:srgbClr val="FFADAA"/>
      </a:accent5>
      <a:accent6>
        <a:srgbClr val="000000"/>
      </a:accent6>
      <a:hlink>
        <a:srgbClr val="EBF25A"/>
      </a:hlink>
      <a:folHlink>
        <a:srgbClr val="F2AA68"/>
      </a:folHlink>
    </a:clrScheme>
    <a:fontScheme name="Занавес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Занавес 1">
        <a:dk1>
          <a:srgbClr val="602000"/>
        </a:dk1>
        <a:lt1>
          <a:srgbClr val="FFFFFF"/>
        </a:lt1>
        <a:dk2>
          <a:srgbClr val="800000"/>
        </a:dk2>
        <a:lt2>
          <a:srgbClr val="FFFFCC"/>
        </a:lt2>
        <a:accent1>
          <a:srgbClr val="FF3300"/>
        </a:accent1>
        <a:accent2>
          <a:srgbClr val="000000"/>
        </a:accent2>
        <a:accent3>
          <a:srgbClr val="C0AAAA"/>
        </a:accent3>
        <a:accent4>
          <a:srgbClr val="DADADA"/>
        </a:accent4>
        <a:accent5>
          <a:srgbClr val="FFADAA"/>
        </a:accent5>
        <a:accent6>
          <a:srgbClr val="000000"/>
        </a:accent6>
        <a:hlink>
          <a:srgbClr val="EBF25A"/>
        </a:hlink>
        <a:folHlink>
          <a:srgbClr val="F2AA6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2">
        <a:dk1>
          <a:srgbClr val="000066"/>
        </a:dk1>
        <a:lt1>
          <a:srgbClr val="FFFFFF"/>
        </a:lt1>
        <a:dk2>
          <a:srgbClr val="000099"/>
        </a:dk2>
        <a:lt2>
          <a:srgbClr val="D8F6F8"/>
        </a:lt2>
        <a:accent1>
          <a:srgbClr val="0099FF"/>
        </a:accent1>
        <a:accent2>
          <a:srgbClr val="00003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34"/>
        </a:accent6>
        <a:hlink>
          <a:srgbClr val="DDD925"/>
        </a:hlink>
        <a:folHlink>
          <a:srgbClr val="72C67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3">
        <a:dk1>
          <a:srgbClr val="4C3D57"/>
        </a:dk1>
        <a:lt1>
          <a:srgbClr val="FFFFFF"/>
        </a:lt1>
        <a:dk2>
          <a:srgbClr val="660066"/>
        </a:dk2>
        <a:lt2>
          <a:srgbClr val="FDFBE3"/>
        </a:lt2>
        <a:accent1>
          <a:srgbClr val="976C9E"/>
        </a:accent1>
        <a:accent2>
          <a:srgbClr val="1E1822"/>
        </a:accent2>
        <a:accent3>
          <a:srgbClr val="B8AAB8"/>
        </a:accent3>
        <a:accent4>
          <a:srgbClr val="DADADA"/>
        </a:accent4>
        <a:accent5>
          <a:srgbClr val="C9BACC"/>
        </a:accent5>
        <a:accent6>
          <a:srgbClr val="1A151E"/>
        </a:accent6>
        <a:hlink>
          <a:srgbClr val="D8C460"/>
        </a:hlink>
        <a:folHlink>
          <a:srgbClr val="C3C2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4">
        <a:dk1>
          <a:srgbClr val="334D3F"/>
        </a:dk1>
        <a:lt1>
          <a:srgbClr val="FFFFFF"/>
        </a:lt1>
        <a:dk2>
          <a:srgbClr val="008000"/>
        </a:dk2>
        <a:lt2>
          <a:srgbClr val="D3F1DB"/>
        </a:lt2>
        <a:accent1>
          <a:srgbClr val="4A6D84"/>
        </a:accent1>
        <a:accent2>
          <a:srgbClr val="213329"/>
        </a:accent2>
        <a:accent3>
          <a:srgbClr val="AAC0AA"/>
        </a:accent3>
        <a:accent4>
          <a:srgbClr val="DADADA"/>
        </a:accent4>
        <a:accent5>
          <a:srgbClr val="B1BAC2"/>
        </a:accent5>
        <a:accent6>
          <a:srgbClr val="1D2D24"/>
        </a:accent6>
        <a:hlink>
          <a:srgbClr val="F0B100"/>
        </a:hlink>
        <a:folHlink>
          <a:srgbClr val="C3710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5">
        <a:dk1>
          <a:srgbClr val="566858"/>
        </a:dk1>
        <a:lt1>
          <a:srgbClr val="FFFFFF"/>
        </a:lt1>
        <a:dk2>
          <a:srgbClr val="6D8771"/>
        </a:dk2>
        <a:lt2>
          <a:srgbClr val="ECECB2"/>
        </a:lt2>
        <a:accent1>
          <a:srgbClr val="76A571"/>
        </a:accent1>
        <a:accent2>
          <a:srgbClr val="465648"/>
        </a:accent2>
        <a:accent3>
          <a:srgbClr val="BAC3BB"/>
        </a:accent3>
        <a:accent4>
          <a:srgbClr val="DADADA"/>
        </a:accent4>
        <a:accent5>
          <a:srgbClr val="BDCFBB"/>
        </a:accent5>
        <a:accent6>
          <a:srgbClr val="3F4D40"/>
        </a:accent6>
        <a:hlink>
          <a:srgbClr val="FFDC0B"/>
        </a:hlink>
        <a:folHlink>
          <a:srgbClr val="FC991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6">
        <a:dk1>
          <a:srgbClr val="0A6866"/>
        </a:dk1>
        <a:lt1>
          <a:srgbClr val="FFFFFF"/>
        </a:lt1>
        <a:dk2>
          <a:srgbClr val="0D8784"/>
        </a:dk2>
        <a:lt2>
          <a:srgbClr val="B8DEC6"/>
        </a:lt2>
        <a:accent1>
          <a:srgbClr val="3C7652"/>
        </a:accent1>
        <a:accent2>
          <a:srgbClr val="005250"/>
        </a:accent2>
        <a:accent3>
          <a:srgbClr val="AAC3C2"/>
        </a:accent3>
        <a:accent4>
          <a:srgbClr val="DADADA"/>
        </a:accent4>
        <a:accent5>
          <a:srgbClr val="AFBDB3"/>
        </a:accent5>
        <a:accent6>
          <a:srgbClr val="004948"/>
        </a:accent6>
        <a:hlink>
          <a:srgbClr val="00E0A5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7">
        <a:dk1>
          <a:srgbClr val="50688C"/>
        </a:dk1>
        <a:lt1>
          <a:srgbClr val="FFFFFF"/>
        </a:lt1>
        <a:dk2>
          <a:srgbClr val="6E87AC"/>
        </a:dk2>
        <a:lt2>
          <a:srgbClr val="FFFFFF"/>
        </a:lt2>
        <a:accent1>
          <a:srgbClr val="376EA5"/>
        </a:accent1>
        <a:accent2>
          <a:srgbClr val="445876"/>
        </a:accent2>
        <a:accent3>
          <a:srgbClr val="BAC3D2"/>
        </a:accent3>
        <a:accent4>
          <a:srgbClr val="DADADA"/>
        </a:accent4>
        <a:accent5>
          <a:srgbClr val="AEBACF"/>
        </a:accent5>
        <a:accent6>
          <a:srgbClr val="3D4F6A"/>
        </a:accent6>
        <a:hlink>
          <a:srgbClr val="66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8">
        <a:dk1>
          <a:srgbClr val="000000"/>
        </a:dk1>
        <a:lt1>
          <a:srgbClr val="DDDCC5"/>
        </a:lt1>
        <a:dk2>
          <a:srgbClr val="000000"/>
        </a:dk2>
        <a:lt2>
          <a:srgbClr val="C9C6A5"/>
        </a:lt2>
        <a:accent1>
          <a:srgbClr val="C0C0C0"/>
        </a:accent1>
        <a:accent2>
          <a:srgbClr val="B0AC90"/>
        </a:accent2>
        <a:accent3>
          <a:srgbClr val="EBEBDF"/>
        </a:accent3>
        <a:accent4>
          <a:srgbClr val="000000"/>
        </a:accent4>
        <a:accent5>
          <a:srgbClr val="DCDCDC"/>
        </a:accent5>
        <a:accent6>
          <a:srgbClr val="9F9B82"/>
        </a:accent6>
        <a:hlink>
          <a:srgbClr val="666699"/>
        </a:hlink>
        <a:folHlink>
          <a:srgbClr val="905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навес 9">
        <a:dk1>
          <a:srgbClr val="000000"/>
        </a:dk1>
        <a:lt1>
          <a:srgbClr val="FFFFFF"/>
        </a:lt1>
        <a:dk2>
          <a:srgbClr val="000099"/>
        </a:dk2>
        <a:lt2>
          <a:srgbClr val="DDDDDD"/>
        </a:lt2>
        <a:accent1>
          <a:srgbClr val="C6D4D4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DFE6E6"/>
        </a:accent5>
        <a:accent6>
          <a:srgbClr val="AEAEAE"/>
        </a:accent6>
        <a:hlink>
          <a:srgbClr val="6600FF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Клен">
  <a:themeElements>
    <a:clrScheme name="Клен 1">
      <a:dk1>
        <a:srgbClr val="BB5F03"/>
      </a:dk1>
      <a:lt1>
        <a:srgbClr val="FFFFFF"/>
      </a:lt1>
      <a:dk2>
        <a:srgbClr val="993300"/>
      </a:dk2>
      <a:lt2>
        <a:srgbClr val="FEEC94"/>
      </a:lt2>
      <a:accent1>
        <a:srgbClr val="FF9900"/>
      </a:accent1>
      <a:accent2>
        <a:srgbClr val="B76A03"/>
      </a:accent2>
      <a:accent3>
        <a:srgbClr val="CAADAA"/>
      </a:accent3>
      <a:accent4>
        <a:srgbClr val="DADADA"/>
      </a:accent4>
      <a:accent5>
        <a:srgbClr val="FFCAAA"/>
      </a:accent5>
      <a:accent6>
        <a:srgbClr val="A65F02"/>
      </a:accent6>
      <a:hlink>
        <a:srgbClr val="FFFFCC"/>
      </a:hlink>
      <a:folHlink>
        <a:srgbClr val="CCCC00"/>
      </a:folHlink>
    </a:clrScheme>
    <a:fontScheme name="Клен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лен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лен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Граница">
  <a:themeElements>
    <a:clrScheme name="Граница 2">
      <a:dk1>
        <a:srgbClr val="5B5D6B"/>
      </a:dk1>
      <a:lt1>
        <a:srgbClr val="FFFFFF"/>
      </a:lt1>
      <a:dk2>
        <a:srgbClr val="5A5C6C"/>
      </a:dk2>
      <a:lt2>
        <a:srgbClr val="FFFFCC"/>
      </a:lt2>
      <a:accent1>
        <a:srgbClr val="9966FF"/>
      </a:accent1>
      <a:accent2>
        <a:srgbClr val="9383B3"/>
      </a:accent2>
      <a:accent3>
        <a:srgbClr val="B5B5BA"/>
      </a:accent3>
      <a:accent4>
        <a:srgbClr val="DADADA"/>
      </a:accent4>
      <a:accent5>
        <a:srgbClr val="CAB8FF"/>
      </a:accent5>
      <a:accent6>
        <a:srgbClr val="8576A2"/>
      </a:accent6>
      <a:hlink>
        <a:srgbClr val="A3C145"/>
      </a:hlink>
      <a:folHlink>
        <a:srgbClr val="6FA9B7"/>
      </a:folHlink>
    </a:clrScheme>
    <a:fontScheme name="Граница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Граница 1">
        <a:dk1>
          <a:srgbClr val="00007A"/>
        </a:dk1>
        <a:lt1>
          <a:srgbClr val="FFFFFF"/>
        </a:lt1>
        <a:dk2>
          <a:srgbClr val="000066"/>
        </a:dk2>
        <a:lt2>
          <a:srgbClr val="CCECFF"/>
        </a:lt2>
        <a:accent1>
          <a:srgbClr val="6F64C2"/>
        </a:accent1>
        <a:accent2>
          <a:srgbClr val="0089BA"/>
        </a:accent2>
        <a:accent3>
          <a:srgbClr val="AAAAB8"/>
        </a:accent3>
        <a:accent4>
          <a:srgbClr val="DADADA"/>
        </a:accent4>
        <a:accent5>
          <a:srgbClr val="BBB8DD"/>
        </a:accent5>
        <a:accent6>
          <a:srgbClr val="007CA8"/>
        </a:accent6>
        <a:hlink>
          <a:srgbClr val="66CCFF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раница 2">
        <a:dk1>
          <a:srgbClr val="5B5D6B"/>
        </a:dk1>
        <a:lt1>
          <a:srgbClr val="FFFFFF"/>
        </a:lt1>
        <a:dk2>
          <a:srgbClr val="5A5C6C"/>
        </a:dk2>
        <a:lt2>
          <a:srgbClr val="FFFFCC"/>
        </a:lt2>
        <a:accent1>
          <a:srgbClr val="9966FF"/>
        </a:accent1>
        <a:accent2>
          <a:srgbClr val="9383B3"/>
        </a:accent2>
        <a:accent3>
          <a:srgbClr val="B5B5BA"/>
        </a:accent3>
        <a:accent4>
          <a:srgbClr val="DADADA"/>
        </a:accent4>
        <a:accent5>
          <a:srgbClr val="CAB8FF"/>
        </a:accent5>
        <a:accent6>
          <a:srgbClr val="8576A2"/>
        </a:accent6>
        <a:hlink>
          <a:srgbClr val="A3C145"/>
        </a:hlink>
        <a:folHlink>
          <a:srgbClr val="6FA9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раница 3">
        <a:dk1>
          <a:srgbClr val="86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6600"/>
        </a:accent1>
        <a:accent2>
          <a:srgbClr val="FF9933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раница 4">
        <a:dk1>
          <a:srgbClr val="676A5C"/>
        </a:dk1>
        <a:lt1>
          <a:srgbClr val="FFFFFF"/>
        </a:lt1>
        <a:dk2>
          <a:srgbClr val="686B5D"/>
        </a:dk2>
        <a:lt2>
          <a:srgbClr val="FFFFCC"/>
        </a:lt2>
        <a:accent1>
          <a:srgbClr val="CC6600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E2B8AA"/>
        </a:accent5>
        <a:accent6>
          <a:srgbClr val="738F98"/>
        </a:accent6>
        <a:hlink>
          <a:srgbClr val="DDBF4F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раница 5">
        <a:dk1>
          <a:srgbClr val="AC835E"/>
        </a:dk1>
        <a:lt1>
          <a:srgbClr val="FFFFFF"/>
        </a:lt1>
        <a:dk2>
          <a:srgbClr val="AE8764"/>
        </a:dk2>
        <a:lt2>
          <a:srgbClr val="FFFFCC"/>
        </a:lt2>
        <a:accent1>
          <a:srgbClr val="CC6600"/>
        </a:accent1>
        <a:accent2>
          <a:srgbClr val="FF5050"/>
        </a:accent2>
        <a:accent3>
          <a:srgbClr val="D3C3B8"/>
        </a:accent3>
        <a:accent4>
          <a:srgbClr val="DADADA"/>
        </a:accent4>
        <a:accent5>
          <a:srgbClr val="E2B8AA"/>
        </a:accent5>
        <a:accent6>
          <a:srgbClr val="E74848"/>
        </a:accent6>
        <a:hlink>
          <a:srgbClr val="FFCC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раница 6">
        <a:dk1>
          <a:srgbClr val="526133"/>
        </a:dk1>
        <a:lt1>
          <a:srgbClr val="FFFFFF"/>
        </a:lt1>
        <a:dk2>
          <a:srgbClr val="4E5D31"/>
        </a:dk2>
        <a:lt2>
          <a:srgbClr val="FFFFCC"/>
        </a:lt2>
        <a:accent1>
          <a:srgbClr val="99CC00"/>
        </a:accent1>
        <a:accent2>
          <a:srgbClr val="7A9505"/>
        </a:accent2>
        <a:accent3>
          <a:srgbClr val="B2B6AD"/>
        </a:accent3>
        <a:accent4>
          <a:srgbClr val="DADADA"/>
        </a:accent4>
        <a:accent5>
          <a:srgbClr val="CAE2AA"/>
        </a:accent5>
        <a:accent6>
          <a:srgbClr val="6E8704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раница 7">
        <a:dk1>
          <a:srgbClr val="000000"/>
        </a:dk1>
        <a:lt1>
          <a:srgbClr val="DDDCC5"/>
        </a:lt1>
        <a:dk2>
          <a:srgbClr val="95934B"/>
        </a:dk2>
        <a:lt2>
          <a:srgbClr val="DBDAC3"/>
        </a:lt2>
        <a:accent1>
          <a:srgbClr val="EAEBE1"/>
        </a:accent1>
        <a:accent2>
          <a:srgbClr val="9DB0B7"/>
        </a:accent2>
        <a:accent3>
          <a:srgbClr val="EBEBDF"/>
        </a:accent3>
        <a:accent4>
          <a:srgbClr val="000000"/>
        </a:accent4>
        <a:accent5>
          <a:srgbClr val="F3F3EE"/>
        </a:accent5>
        <a:accent6>
          <a:srgbClr val="8E9FA6"/>
        </a:accent6>
        <a:hlink>
          <a:srgbClr val="0099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Граница 8">
        <a:dk1>
          <a:srgbClr val="007E7B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CC66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B95C"/>
        </a:accent6>
        <a:hlink>
          <a:srgbClr val="CCFFCC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раница 9">
        <a:dk1>
          <a:srgbClr val="000000"/>
        </a:dk1>
        <a:lt1>
          <a:srgbClr val="FFFFFF"/>
        </a:lt1>
        <a:dk2>
          <a:srgbClr val="000000"/>
        </a:dk2>
        <a:lt2>
          <a:srgbClr val="FEFEFE"/>
        </a:lt2>
        <a:accent1>
          <a:srgbClr val="E1E1FF"/>
        </a:accent1>
        <a:accent2>
          <a:srgbClr val="D9FFF8"/>
        </a:accent2>
        <a:accent3>
          <a:srgbClr val="FFFFFF"/>
        </a:accent3>
        <a:accent4>
          <a:srgbClr val="000000"/>
        </a:accent4>
        <a:accent5>
          <a:srgbClr val="EEEEFF"/>
        </a:accent5>
        <a:accent6>
          <a:srgbClr val="C4E7E1"/>
        </a:accent6>
        <a:hlink>
          <a:srgbClr val="9966FF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Облака">
  <a:themeElements>
    <a:clrScheme name="Облака 1">
      <a:dk1>
        <a:srgbClr val="4D4D4D"/>
      </a:dk1>
      <a:lt1>
        <a:srgbClr val="FFFFFF"/>
      </a:lt1>
      <a:dk2>
        <a:srgbClr val="0000A4"/>
      </a:dk2>
      <a:lt2>
        <a:srgbClr val="B7E7FF"/>
      </a:lt2>
      <a:accent1>
        <a:srgbClr val="0099CC"/>
      </a:accent1>
      <a:accent2>
        <a:srgbClr val="00CC99"/>
      </a:accent2>
      <a:accent3>
        <a:srgbClr val="AAAACF"/>
      </a:accent3>
      <a:accent4>
        <a:srgbClr val="DADADA"/>
      </a:accent4>
      <a:accent5>
        <a:srgbClr val="AACAE2"/>
      </a:accent5>
      <a:accent6>
        <a:srgbClr val="00B98A"/>
      </a:accent6>
      <a:hlink>
        <a:srgbClr val="FFCC00"/>
      </a:hlink>
      <a:folHlink>
        <a:srgbClr val="EE941C"/>
      </a:folHlink>
    </a:clrScheme>
    <a:fontScheme name="Облака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блака 1">
        <a:dk1>
          <a:srgbClr val="4D4D4D"/>
        </a:dk1>
        <a:lt1>
          <a:srgbClr val="FFFFFF"/>
        </a:lt1>
        <a:dk2>
          <a:srgbClr val="0000A4"/>
        </a:dk2>
        <a:lt2>
          <a:srgbClr val="B7E7FF"/>
        </a:lt2>
        <a:accent1>
          <a:srgbClr val="0099CC"/>
        </a:accent1>
        <a:accent2>
          <a:srgbClr val="00CC99"/>
        </a:accent2>
        <a:accent3>
          <a:srgbClr val="AAAACF"/>
        </a:accent3>
        <a:accent4>
          <a:srgbClr val="DADADA"/>
        </a:accent4>
        <a:accent5>
          <a:srgbClr val="AACAE2"/>
        </a:accent5>
        <a:accent6>
          <a:srgbClr val="00B98A"/>
        </a:accent6>
        <a:hlink>
          <a:srgbClr val="FFCC00"/>
        </a:hlink>
        <a:folHlink>
          <a:srgbClr val="EE941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2">
        <a:dk1>
          <a:srgbClr val="000066"/>
        </a:dk1>
        <a:lt1>
          <a:srgbClr val="FFFFFF"/>
        </a:lt1>
        <a:dk2>
          <a:srgbClr val="00A2DC"/>
        </a:dk2>
        <a:lt2>
          <a:srgbClr val="FFFFFF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DADADA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3">
        <a:dk1>
          <a:srgbClr val="010199"/>
        </a:dk1>
        <a:lt1>
          <a:srgbClr val="FFFFFF"/>
        </a:lt1>
        <a:dk2>
          <a:srgbClr val="000092"/>
        </a:dk2>
        <a:lt2>
          <a:srgbClr val="CCFFFF"/>
        </a:lt2>
        <a:accent1>
          <a:srgbClr val="66CCFF"/>
        </a:accent1>
        <a:accent2>
          <a:srgbClr val="2EBDBA"/>
        </a:accent2>
        <a:accent3>
          <a:srgbClr val="AAAAC7"/>
        </a:accent3>
        <a:accent4>
          <a:srgbClr val="DADADA"/>
        </a:accent4>
        <a:accent5>
          <a:srgbClr val="B8E2FF"/>
        </a:accent5>
        <a:accent6>
          <a:srgbClr val="29ABA8"/>
        </a:accent6>
        <a:hlink>
          <a:srgbClr val="66FF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4">
        <a:dk1>
          <a:srgbClr val="000000"/>
        </a:dk1>
        <a:lt1>
          <a:srgbClr val="FFFFFF"/>
        </a:lt1>
        <a:dk2>
          <a:srgbClr val="006A67"/>
        </a:dk2>
        <a:lt2>
          <a:srgbClr val="FFFFCC"/>
        </a:lt2>
        <a:accent1>
          <a:srgbClr val="33CCCC"/>
        </a:accent1>
        <a:accent2>
          <a:srgbClr val="6D6FC7"/>
        </a:accent2>
        <a:accent3>
          <a:srgbClr val="AAB9B8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00FFFF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5">
        <a:dk1>
          <a:srgbClr val="4D4D4D"/>
        </a:dk1>
        <a:lt1>
          <a:srgbClr val="FFFFFF"/>
        </a:lt1>
        <a:dk2>
          <a:srgbClr val="650BB7"/>
        </a:dk2>
        <a:lt2>
          <a:srgbClr val="FFFFFF"/>
        </a:lt2>
        <a:accent1>
          <a:srgbClr val="FF66FF"/>
        </a:accent1>
        <a:accent2>
          <a:srgbClr val="666699"/>
        </a:accent2>
        <a:accent3>
          <a:srgbClr val="B8AAD8"/>
        </a:accent3>
        <a:accent4>
          <a:srgbClr val="DADADA"/>
        </a:accent4>
        <a:accent5>
          <a:srgbClr val="FFB8FF"/>
        </a:accent5>
        <a:accent6>
          <a:srgbClr val="5C5C8A"/>
        </a:accent6>
        <a:hlink>
          <a:srgbClr val="E9E9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6">
        <a:dk1>
          <a:srgbClr val="FFFFFF"/>
        </a:dk1>
        <a:lt1>
          <a:srgbClr val="FFFFFF"/>
        </a:lt1>
        <a:dk2>
          <a:srgbClr val="005000"/>
        </a:dk2>
        <a:lt2>
          <a:srgbClr val="DCEAAE"/>
        </a:lt2>
        <a:accent1>
          <a:srgbClr val="99CC00"/>
        </a:accent1>
        <a:accent2>
          <a:srgbClr val="6F801A"/>
        </a:accent2>
        <a:accent3>
          <a:srgbClr val="AAB3AA"/>
        </a:accent3>
        <a:accent4>
          <a:srgbClr val="DADADA"/>
        </a:accent4>
        <a:accent5>
          <a:srgbClr val="CAE2AA"/>
        </a:accent5>
        <a:accent6>
          <a:srgbClr val="647316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7">
        <a:dk1>
          <a:srgbClr val="4F4F77"/>
        </a:dk1>
        <a:lt1>
          <a:srgbClr val="FFFFFF"/>
        </a:lt1>
        <a:dk2>
          <a:srgbClr val="7979A5"/>
        </a:dk2>
        <a:lt2>
          <a:srgbClr val="F3F3FF"/>
        </a:lt2>
        <a:accent1>
          <a:srgbClr val="5D5D8B"/>
        </a:accent1>
        <a:accent2>
          <a:srgbClr val="66CCFF"/>
        </a:accent2>
        <a:accent3>
          <a:srgbClr val="BEBECF"/>
        </a:accent3>
        <a:accent4>
          <a:srgbClr val="DADADA"/>
        </a:accent4>
        <a:accent5>
          <a:srgbClr val="B6B6C4"/>
        </a:accent5>
        <a:accent6>
          <a:srgbClr val="5CB9E7"/>
        </a:accent6>
        <a:hlink>
          <a:srgbClr val="CCECFF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8">
        <a:dk1>
          <a:srgbClr val="000000"/>
        </a:dk1>
        <a:lt1>
          <a:srgbClr val="B9B9B9"/>
        </a:lt1>
        <a:dk2>
          <a:srgbClr val="8A8472"/>
        </a:dk2>
        <a:lt2>
          <a:srgbClr val="4D4D4D"/>
        </a:lt2>
        <a:accent1>
          <a:srgbClr val="EDEEE2"/>
        </a:accent1>
        <a:accent2>
          <a:srgbClr val="7FAA7E"/>
        </a:accent2>
        <a:accent3>
          <a:srgbClr val="D9D9D9"/>
        </a:accent3>
        <a:accent4>
          <a:srgbClr val="000000"/>
        </a:accent4>
        <a:accent5>
          <a:srgbClr val="F4F5EE"/>
        </a:accent5>
        <a:accent6>
          <a:srgbClr val="729A72"/>
        </a:accent6>
        <a:hlink>
          <a:srgbClr val="008000"/>
        </a:hlink>
        <a:folHlink>
          <a:srgbClr val="989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блака 9">
        <a:dk1>
          <a:srgbClr val="000000"/>
        </a:dk1>
        <a:lt1>
          <a:srgbClr val="FEA24E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FECEB2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_Текстура">
  <a:themeElements>
    <a:clrScheme name="Текстура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Текстура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_Кимоно">
  <a:themeElements>
    <a:clrScheme name="Кимоно 1">
      <a:dk1>
        <a:srgbClr val="2F1311"/>
      </a:dk1>
      <a:lt1>
        <a:srgbClr val="C16059"/>
      </a:lt1>
      <a:dk2>
        <a:srgbClr val="F7D47D"/>
      </a:dk2>
      <a:lt2>
        <a:srgbClr val="000000"/>
      </a:lt2>
      <a:accent1>
        <a:srgbClr val="D5B781"/>
      </a:accent1>
      <a:accent2>
        <a:srgbClr val="79AF7D"/>
      </a:accent2>
      <a:accent3>
        <a:srgbClr val="DDB6B5"/>
      </a:accent3>
      <a:accent4>
        <a:srgbClr val="270E0D"/>
      </a:accent4>
      <a:accent5>
        <a:srgbClr val="E7D8C1"/>
      </a:accent5>
      <a:accent6>
        <a:srgbClr val="6D9E71"/>
      </a:accent6>
      <a:hlink>
        <a:srgbClr val="F0B854"/>
      </a:hlink>
      <a:folHlink>
        <a:srgbClr val="DC893E"/>
      </a:folHlink>
    </a:clrScheme>
    <a:fontScheme name="Кимоно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имоно 1">
        <a:dk1>
          <a:srgbClr val="2F1311"/>
        </a:dk1>
        <a:lt1>
          <a:srgbClr val="C16059"/>
        </a:lt1>
        <a:dk2>
          <a:srgbClr val="F7D47D"/>
        </a:dk2>
        <a:lt2>
          <a:srgbClr val="000000"/>
        </a:lt2>
        <a:accent1>
          <a:srgbClr val="D5B781"/>
        </a:accent1>
        <a:accent2>
          <a:srgbClr val="79AF7D"/>
        </a:accent2>
        <a:accent3>
          <a:srgbClr val="DDB6B5"/>
        </a:accent3>
        <a:accent4>
          <a:srgbClr val="270E0D"/>
        </a:accent4>
        <a:accent5>
          <a:srgbClr val="E7D8C1"/>
        </a:accent5>
        <a:accent6>
          <a:srgbClr val="6D9E71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имоно 2">
        <a:dk1>
          <a:srgbClr val="000000"/>
        </a:dk1>
        <a:lt1>
          <a:srgbClr val="FFFFFF"/>
        </a:lt1>
        <a:dk2>
          <a:srgbClr val="000000"/>
        </a:dk2>
        <a:lt2>
          <a:srgbClr val="F7D47D"/>
        </a:lt2>
        <a:accent1>
          <a:srgbClr val="C19341"/>
        </a:accent1>
        <a:accent2>
          <a:srgbClr val="60A265"/>
        </a:accent2>
        <a:accent3>
          <a:srgbClr val="AAAAAA"/>
        </a:accent3>
        <a:accent4>
          <a:srgbClr val="DADADA"/>
        </a:accent4>
        <a:accent5>
          <a:srgbClr val="DDC8B0"/>
        </a:accent5>
        <a:accent6>
          <a:srgbClr val="56925B"/>
        </a:accent6>
        <a:hlink>
          <a:srgbClr val="EB9F17"/>
        </a:hlink>
        <a:folHlink>
          <a:srgbClr val="CF76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имоно 3">
        <a:dk1>
          <a:srgbClr val="00002E"/>
        </a:dk1>
        <a:lt1>
          <a:srgbClr val="FFFFFF"/>
        </a:lt1>
        <a:dk2>
          <a:srgbClr val="003399"/>
        </a:dk2>
        <a:lt2>
          <a:srgbClr val="F4BC40"/>
        </a:lt2>
        <a:accent1>
          <a:srgbClr val="9280CC"/>
        </a:accent1>
        <a:accent2>
          <a:srgbClr val="BD51A1"/>
        </a:accent2>
        <a:accent3>
          <a:srgbClr val="AAADCA"/>
        </a:accent3>
        <a:accent4>
          <a:srgbClr val="DADADA"/>
        </a:accent4>
        <a:accent5>
          <a:srgbClr val="C7C0E2"/>
        </a:accent5>
        <a:accent6>
          <a:srgbClr val="AB4991"/>
        </a:accent6>
        <a:hlink>
          <a:srgbClr val="CC66FF"/>
        </a:hlink>
        <a:folHlink>
          <a:srgbClr val="824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имоно 4">
        <a:dk1>
          <a:srgbClr val="2F1311"/>
        </a:dk1>
        <a:lt1>
          <a:srgbClr val="7A8E9C"/>
        </a:lt1>
        <a:dk2>
          <a:srgbClr val="FDF4DF"/>
        </a:dk2>
        <a:lt2>
          <a:srgbClr val="3E4A52"/>
        </a:lt2>
        <a:accent1>
          <a:srgbClr val="81ABA0"/>
        </a:accent1>
        <a:accent2>
          <a:srgbClr val="CD817B"/>
        </a:accent2>
        <a:accent3>
          <a:srgbClr val="BEC6CB"/>
        </a:accent3>
        <a:accent4>
          <a:srgbClr val="270E0D"/>
        </a:accent4>
        <a:accent5>
          <a:srgbClr val="C1D2CD"/>
        </a:accent5>
        <a:accent6>
          <a:srgbClr val="BA746F"/>
        </a:accent6>
        <a:hlink>
          <a:srgbClr val="BEBC76"/>
        </a:hlink>
        <a:folHlink>
          <a:srgbClr val="668E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имоно 5">
        <a:dk1>
          <a:srgbClr val="2F1311"/>
        </a:dk1>
        <a:lt1>
          <a:srgbClr val="7A9C7C"/>
        </a:lt1>
        <a:dk2>
          <a:srgbClr val="FBEBC3"/>
        </a:dk2>
        <a:lt2>
          <a:srgbClr val="3C503D"/>
        </a:lt2>
        <a:accent1>
          <a:srgbClr val="D5B781"/>
        </a:accent1>
        <a:accent2>
          <a:srgbClr val="C16059"/>
        </a:accent2>
        <a:accent3>
          <a:srgbClr val="BECBBF"/>
        </a:accent3>
        <a:accent4>
          <a:srgbClr val="270E0D"/>
        </a:accent4>
        <a:accent5>
          <a:srgbClr val="E7D8C1"/>
        </a:accent5>
        <a:accent6>
          <a:srgbClr val="AF5650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имоно 6">
        <a:dk1>
          <a:srgbClr val="000000"/>
        </a:dk1>
        <a:lt1>
          <a:srgbClr val="D9EFE0"/>
        </a:lt1>
        <a:dk2>
          <a:srgbClr val="30605A"/>
        </a:dk2>
        <a:lt2>
          <a:srgbClr val="15331E"/>
        </a:lt2>
        <a:accent1>
          <a:srgbClr val="A4C6BA"/>
        </a:accent1>
        <a:accent2>
          <a:srgbClr val="558F7D"/>
        </a:accent2>
        <a:accent3>
          <a:srgbClr val="E9F6ED"/>
        </a:accent3>
        <a:accent4>
          <a:srgbClr val="000000"/>
        </a:accent4>
        <a:accent5>
          <a:srgbClr val="CFDFD9"/>
        </a:accent5>
        <a:accent6>
          <a:srgbClr val="4C8171"/>
        </a:accent6>
        <a:hlink>
          <a:srgbClr val="C1C177"/>
        </a:hlink>
        <a:folHlink>
          <a:srgbClr val="A08F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имоно 7">
        <a:dk1>
          <a:srgbClr val="2F1311"/>
        </a:dk1>
        <a:lt1>
          <a:srgbClr val="CFC7B5"/>
        </a:lt1>
        <a:dk2>
          <a:srgbClr val="853F35"/>
        </a:dk2>
        <a:lt2>
          <a:srgbClr val="8E7F5E"/>
        </a:lt2>
        <a:accent1>
          <a:srgbClr val="EBD2A5"/>
        </a:accent1>
        <a:accent2>
          <a:srgbClr val="A5C9A8"/>
        </a:accent2>
        <a:accent3>
          <a:srgbClr val="E4E0D7"/>
        </a:accent3>
        <a:accent4>
          <a:srgbClr val="270E0D"/>
        </a:accent4>
        <a:accent5>
          <a:srgbClr val="F3E5CF"/>
        </a:accent5>
        <a:accent6>
          <a:srgbClr val="95B698"/>
        </a:accent6>
        <a:hlink>
          <a:srgbClr val="C68510"/>
        </a:hlink>
        <a:folHlink>
          <a:srgbClr val="E5A87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имоно 8">
        <a:dk1>
          <a:srgbClr val="000000"/>
        </a:dk1>
        <a:lt1>
          <a:srgbClr val="F0EED8"/>
        </a:lt1>
        <a:dk2>
          <a:srgbClr val="666729"/>
        </a:dk2>
        <a:lt2>
          <a:srgbClr val="3F3B19"/>
        </a:lt2>
        <a:accent1>
          <a:srgbClr val="E9D47D"/>
        </a:accent1>
        <a:accent2>
          <a:srgbClr val="D4DD91"/>
        </a:accent2>
        <a:accent3>
          <a:srgbClr val="F6F5E9"/>
        </a:accent3>
        <a:accent4>
          <a:srgbClr val="000000"/>
        </a:accent4>
        <a:accent5>
          <a:srgbClr val="F2E6BF"/>
        </a:accent5>
        <a:accent6>
          <a:srgbClr val="C0C883"/>
        </a:accent6>
        <a:hlink>
          <a:srgbClr val="9D943F"/>
        </a:hlink>
        <a:folHlink>
          <a:srgbClr val="C9C1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_Равновесие">
  <a:themeElements>
    <a:clrScheme name="Равновесие 1">
      <a:dk1>
        <a:srgbClr val="663300"/>
      </a:dk1>
      <a:lt1>
        <a:srgbClr val="FFFFFF"/>
      </a:lt1>
      <a:dk2>
        <a:srgbClr val="996600"/>
      </a:dk2>
      <a:lt2>
        <a:srgbClr val="DBBD71"/>
      </a:lt2>
      <a:accent1>
        <a:srgbClr val="F8A500"/>
      </a:accent1>
      <a:accent2>
        <a:srgbClr val="808000"/>
      </a:accent2>
      <a:accent3>
        <a:srgbClr val="CAB8AA"/>
      </a:accent3>
      <a:accent4>
        <a:srgbClr val="DADADA"/>
      </a:accent4>
      <a:accent5>
        <a:srgbClr val="FBCFAA"/>
      </a:accent5>
      <a:accent6>
        <a:srgbClr val="737300"/>
      </a:accent6>
      <a:hlink>
        <a:srgbClr val="FFCC66"/>
      </a:hlink>
      <a:folHlink>
        <a:srgbClr val="CCA500"/>
      </a:folHlink>
    </a:clrScheme>
    <a:fontScheme name="Равновесие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Равновесие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F8A5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FBCFAA"/>
        </a:accent5>
        <a:accent6>
          <a:srgbClr val="737300"/>
        </a:accent6>
        <a:hlink>
          <a:srgbClr val="FFCC66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CC66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B8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2DB3B0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DD6D4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Равновесие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_Салют">
  <a:themeElements>
    <a:clrScheme name="Салют 1">
      <a:dk1>
        <a:srgbClr val="AF273E"/>
      </a:dk1>
      <a:lt1>
        <a:srgbClr val="FFCC00"/>
      </a:lt1>
      <a:dk2>
        <a:srgbClr val="000000"/>
      </a:dk2>
      <a:lt2>
        <a:srgbClr val="FFFFFF"/>
      </a:lt2>
      <a:accent1>
        <a:srgbClr val="FF8B17"/>
      </a:accent1>
      <a:accent2>
        <a:srgbClr val="FFE103"/>
      </a:accent2>
      <a:accent3>
        <a:srgbClr val="AAAAAA"/>
      </a:accent3>
      <a:accent4>
        <a:srgbClr val="DAAE00"/>
      </a:accent4>
      <a:accent5>
        <a:srgbClr val="FFC4AB"/>
      </a:accent5>
      <a:accent6>
        <a:srgbClr val="E7CC02"/>
      </a:accent6>
      <a:hlink>
        <a:srgbClr val="FF3399"/>
      </a:hlink>
      <a:folHlink>
        <a:srgbClr val="FE1F08"/>
      </a:folHlink>
    </a:clrScheme>
    <a:fontScheme name="Салют">
      <a:majorFont>
        <a:latin typeface="Arial Black"/>
        <a:ea typeface=""/>
        <a:cs typeface=""/>
      </a:majorFont>
      <a:minorFont>
        <a:latin typeface="Arial Black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алют 1">
        <a:dk1>
          <a:srgbClr val="AF273E"/>
        </a:dk1>
        <a:lt1>
          <a:srgbClr val="FFCC00"/>
        </a:lt1>
        <a:dk2>
          <a:srgbClr val="000000"/>
        </a:dk2>
        <a:lt2>
          <a:srgbClr val="FFFFFF"/>
        </a:lt2>
        <a:accent1>
          <a:srgbClr val="FF8B17"/>
        </a:accent1>
        <a:accent2>
          <a:srgbClr val="FFE103"/>
        </a:accent2>
        <a:accent3>
          <a:srgbClr val="AAAAAA"/>
        </a:accent3>
        <a:accent4>
          <a:srgbClr val="DAAE00"/>
        </a:accent4>
        <a:accent5>
          <a:srgbClr val="FFC4AB"/>
        </a:accent5>
        <a:accent6>
          <a:srgbClr val="E7CC02"/>
        </a:accent6>
        <a:hlink>
          <a:srgbClr val="FF3399"/>
        </a:hlink>
        <a:folHlink>
          <a:srgbClr val="FE1F0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алют 2">
        <a:dk1>
          <a:srgbClr val="0000A4"/>
        </a:dk1>
        <a:lt1>
          <a:srgbClr val="CCFFFF"/>
        </a:lt1>
        <a:dk2>
          <a:srgbClr val="000066"/>
        </a:dk2>
        <a:lt2>
          <a:srgbClr val="00FFFF"/>
        </a:lt2>
        <a:accent1>
          <a:srgbClr val="51B2E3"/>
        </a:accent1>
        <a:accent2>
          <a:srgbClr val="04E8AC"/>
        </a:accent2>
        <a:accent3>
          <a:srgbClr val="AAAAB8"/>
        </a:accent3>
        <a:accent4>
          <a:srgbClr val="AEDADA"/>
        </a:accent4>
        <a:accent5>
          <a:srgbClr val="B3D5EF"/>
        </a:accent5>
        <a:accent6>
          <a:srgbClr val="03D29B"/>
        </a:accent6>
        <a:hlink>
          <a:srgbClr val="FF3399"/>
        </a:hlink>
        <a:folHlink>
          <a:srgbClr val="8F5FD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алют 3">
        <a:dk1>
          <a:srgbClr val="9F237F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FF03E7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E702D1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алют 4">
        <a:dk1>
          <a:srgbClr val="00603B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07FB18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06E315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алют 5">
        <a:dk1>
          <a:srgbClr val="FF6600"/>
        </a:dk1>
        <a:lt1>
          <a:srgbClr val="FFFFFF"/>
        </a:lt1>
        <a:dk2>
          <a:srgbClr val="003366"/>
        </a:dk2>
        <a:lt2>
          <a:srgbClr val="FFFFFF"/>
        </a:lt2>
        <a:accent1>
          <a:srgbClr val="FF99FF"/>
        </a:accent1>
        <a:accent2>
          <a:srgbClr val="FFFF99"/>
        </a:accent2>
        <a:accent3>
          <a:srgbClr val="AAADB8"/>
        </a:accent3>
        <a:accent4>
          <a:srgbClr val="DADADA"/>
        </a:accent4>
        <a:accent5>
          <a:srgbClr val="FFCAFF"/>
        </a:accent5>
        <a:accent6>
          <a:srgbClr val="E7E78A"/>
        </a:accent6>
        <a:hlink>
          <a:srgbClr val="FF33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алют 6">
        <a:dk1>
          <a:srgbClr val="000000"/>
        </a:dk1>
        <a:lt1>
          <a:srgbClr val="FFFFFF"/>
        </a:lt1>
        <a:dk2>
          <a:srgbClr val="993366"/>
        </a:dk2>
        <a:lt2>
          <a:srgbClr val="CCFFFF"/>
        </a:lt2>
        <a:accent1>
          <a:srgbClr val="CCECFF"/>
        </a:accent1>
        <a:accent2>
          <a:srgbClr val="FFFF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E7E78A"/>
        </a:accent6>
        <a:hlink>
          <a:srgbClr val="FFCCFF"/>
        </a:hlink>
        <a:folHlink>
          <a:srgbClr val="FFCC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Клен">
  <a:themeElements>
    <a:clrScheme name="Клен 1">
      <a:dk1>
        <a:srgbClr val="BB5F03"/>
      </a:dk1>
      <a:lt1>
        <a:srgbClr val="FFFFFF"/>
      </a:lt1>
      <a:dk2>
        <a:srgbClr val="993300"/>
      </a:dk2>
      <a:lt2>
        <a:srgbClr val="FEEC94"/>
      </a:lt2>
      <a:accent1>
        <a:srgbClr val="FF9900"/>
      </a:accent1>
      <a:accent2>
        <a:srgbClr val="B76A03"/>
      </a:accent2>
      <a:accent3>
        <a:srgbClr val="CAADAA"/>
      </a:accent3>
      <a:accent4>
        <a:srgbClr val="DADADA"/>
      </a:accent4>
      <a:accent5>
        <a:srgbClr val="FFCAAA"/>
      </a:accent5>
      <a:accent6>
        <a:srgbClr val="A65F02"/>
      </a:accent6>
      <a:hlink>
        <a:srgbClr val="FFFFCC"/>
      </a:hlink>
      <a:folHlink>
        <a:srgbClr val="CCCC00"/>
      </a:folHlink>
    </a:clrScheme>
    <a:fontScheme name="Клен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лен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лен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Граница">
  <a:themeElements>
    <a:clrScheme name="Граница 2">
      <a:dk1>
        <a:srgbClr val="5B5D6B"/>
      </a:dk1>
      <a:lt1>
        <a:srgbClr val="FFFFFF"/>
      </a:lt1>
      <a:dk2>
        <a:srgbClr val="5A5C6C"/>
      </a:dk2>
      <a:lt2>
        <a:srgbClr val="FFFFCC"/>
      </a:lt2>
      <a:accent1>
        <a:srgbClr val="9966FF"/>
      </a:accent1>
      <a:accent2>
        <a:srgbClr val="9383B3"/>
      </a:accent2>
      <a:accent3>
        <a:srgbClr val="B5B5BA"/>
      </a:accent3>
      <a:accent4>
        <a:srgbClr val="DADADA"/>
      </a:accent4>
      <a:accent5>
        <a:srgbClr val="CAB8FF"/>
      </a:accent5>
      <a:accent6>
        <a:srgbClr val="8576A2"/>
      </a:accent6>
      <a:hlink>
        <a:srgbClr val="A3C145"/>
      </a:hlink>
      <a:folHlink>
        <a:srgbClr val="6FA9B7"/>
      </a:folHlink>
    </a:clrScheme>
    <a:fontScheme name="Граница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Граница 1">
        <a:dk1>
          <a:srgbClr val="00007A"/>
        </a:dk1>
        <a:lt1>
          <a:srgbClr val="FFFFFF"/>
        </a:lt1>
        <a:dk2>
          <a:srgbClr val="000066"/>
        </a:dk2>
        <a:lt2>
          <a:srgbClr val="CCECFF"/>
        </a:lt2>
        <a:accent1>
          <a:srgbClr val="6F64C2"/>
        </a:accent1>
        <a:accent2>
          <a:srgbClr val="0089BA"/>
        </a:accent2>
        <a:accent3>
          <a:srgbClr val="AAAAB8"/>
        </a:accent3>
        <a:accent4>
          <a:srgbClr val="DADADA"/>
        </a:accent4>
        <a:accent5>
          <a:srgbClr val="BBB8DD"/>
        </a:accent5>
        <a:accent6>
          <a:srgbClr val="007CA8"/>
        </a:accent6>
        <a:hlink>
          <a:srgbClr val="66CCFF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раница 2">
        <a:dk1>
          <a:srgbClr val="5B5D6B"/>
        </a:dk1>
        <a:lt1>
          <a:srgbClr val="FFFFFF"/>
        </a:lt1>
        <a:dk2>
          <a:srgbClr val="5A5C6C"/>
        </a:dk2>
        <a:lt2>
          <a:srgbClr val="FFFFCC"/>
        </a:lt2>
        <a:accent1>
          <a:srgbClr val="9966FF"/>
        </a:accent1>
        <a:accent2>
          <a:srgbClr val="9383B3"/>
        </a:accent2>
        <a:accent3>
          <a:srgbClr val="B5B5BA"/>
        </a:accent3>
        <a:accent4>
          <a:srgbClr val="DADADA"/>
        </a:accent4>
        <a:accent5>
          <a:srgbClr val="CAB8FF"/>
        </a:accent5>
        <a:accent6>
          <a:srgbClr val="8576A2"/>
        </a:accent6>
        <a:hlink>
          <a:srgbClr val="A3C145"/>
        </a:hlink>
        <a:folHlink>
          <a:srgbClr val="6FA9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раница 3">
        <a:dk1>
          <a:srgbClr val="86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6600"/>
        </a:accent1>
        <a:accent2>
          <a:srgbClr val="FF9933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раница 4">
        <a:dk1>
          <a:srgbClr val="676A5C"/>
        </a:dk1>
        <a:lt1>
          <a:srgbClr val="FFFFFF"/>
        </a:lt1>
        <a:dk2>
          <a:srgbClr val="686B5D"/>
        </a:dk2>
        <a:lt2>
          <a:srgbClr val="FFFFCC"/>
        </a:lt2>
        <a:accent1>
          <a:srgbClr val="CC6600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E2B8AA"/>
        </a:accent5>
        <a:accent6>
          <a:srgbClr val="738F98"/>
        </a:accent6>
        <a:hlink>
          <a:srgbClr val="DDBF4F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раница 5">
        <a:dk1>
          <a:srgbClr val="AC835E"/>
        </a:dk1>
        <a:lt1>
          <a:srgbClr val="FFFFFF"/>
        </a:lt1>
        <a:dk2>
          <a:srgbClr val="AE8764"/>
        </a:dk2>
        <a:lt2>
          <a:srgbClr val="FFFFCC"/>
        </a:lt2>
        <a:accent1>
          <a:srgbClr val="CC6600"/>
        </a:accent1>
        <a:accent2>
          <a:srgbClr val="FF5050"/>
        </a:accent2>
        <a:accent3>
          <a:srgbClr val="D3C3B8"/>
        </a:accent3>
        <a:accent4>
          <a:srgbClr val="DADADA"/>
        </a:accent4>
        <a:accent5>
          <a:srgbClr val="E2B8AA"/>
        </a:accent5>
        <a:accent6>
          <a:srgbClr val="E74848"/>
        </a:accent6>
        <a:hlink>
          <a:srgbClr val="FFCC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раница 6">
        <a:dk1>
          <a:srgbClr val="526133"/>
        </a:dk1>
        <a:lt1>
          <a:srgbClr val="FFFFFF"/>
        </a:lt1>
        <a:dk2>
          <a:srgbClr val="4E5D31"/>
        </a:dk2>
        <a:lt2>
          <a:srgbClr val="FFFFCC"/>
        </a:lt2>
        <a:accent1>
          <a:srgbClr val="99CC00"/>
        </a:accent1>
        <a:accent2>
          <a:srgbClr val="7A9505"/>
        </a:accent2>
        <a:accent3>
          <a:srgbClr val="B2B6AD"/>
        </a:accent3>
        <a:accent4>
          <a:srgbClr val="DADADA"/>
        </a:accent4>
        <a:accent5>
          <a:srgbClr val="CAE2AA"/>
        </a:accent5>
        <a:accent6>
          <a:srgbClr val="6E8704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раница 7">
        <a:dk1>
          <a:srgbClr val="000000"/>
        </a:dk1>
        <a:lt1>
          <a:srgbClr val="DDDCC5"/>
        </a:lt1>
        <a:dk2>
          <a:srgbClr val="95934B"/>
        </a:dk2>
        <a:lt2>
          <a:srgbClr val="DBDAC3"/>
        </a:lt2>
        <a:accent1>
          <a:srgbClr val="EAEBE1"/>
        </a:accent1>
        <a:accent2>
          <a:srgbClr val="9DB0B7"/>
        </a:accent2>
        <a:accent3>
          <a:srgbClr val="EBEBDF"/>
        </a:accent3>
        <a:accent4>
          <a:srgbClr val="000000"/>
        </a:accent4>
        <a:accent5>
          <a:srgbClr val="F3F3EE"/>
        </a:accent5>
        <a:accent6>
          <a:srgbClr val="8E9FA6"/>
        </a:accent6>
        <a:hlink>
          <a:srgbClr val="0099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Граница 8">
        <a:dk1>
          <a:srgbClr val="007E7B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CC66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B95C"/>
        </a:accent6>
        <a:hlink>
          <a:srgbClr val="CCFFCC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раница 9">
        <a:dk1>
          <a:srgbClr val="000000"/>
        </a:dk1>
        <a:lt1>
          <a:srgbClr val="FFFFFF"/>
        </a:lt1>
        <a:dk2>
          <a:srgbClr val="000000"/>
        </a:dk2>
        <a:lt2>
          <a:srgbClr val="FEFEFE"/>
        </a:lt2>
        <a:accent1>
          <a:srgbClr val="E1E1FF"/>
        </a:accent1>
        <a:accent2>
          <a:srgbClr val="D9FFF8"/>
        </a:accent2>
        <a:accent3>
          <a:srgbClr val="FFFFFF"/>
        </a:accent3>
        <a:accent4>
          <a:srgbClr val="000000"/>
        </a:accent4>
        <a:accent5>
          <a:srgbClr val="EEEEFF"/>
        </a:accent5>
        <a:accent6>
          <a:srgbClr val="C4E7E1"/>
        </a:accent6>
        <a:hlink>
          <a:srgbClr val="9966FF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Облака">
  <a:themeElements>
    <a:clrScheme name="Облака 1">
      <a:dk1>
        <a:srgbClr val="4D4D4D"/>
      </a:dk1>
      <a:lt1>
        <a:srgbClr val="FFFFFF"/>
      </a:lt1>
      <a:dk2>
        <a:srgbClr val="0000A4"/>
      </a:dk2>
      <a:lt2>
        <a:srgbClr val="B7E7FF"/>
      </a:lt2>
      <a:accent1>
        <a:srgbClr val="0099CC"/>
      </a:accent1>
      <a:accent2>
        <a:srgbClr val="00CC99"/>
      </a:accent2>
      <a:accent3>
        <a:srgbClr val="AAAACF"/>
      </a:accent3>
      <a:accent4>
        <a:srgbClr val="DADADA"/>
      </a:accent4>
      <a:accent5>
        <a:srgbClr val="AACAE2"/>
      </a:accent5>
      <a:accent6>
        <a:srgbClr val="00B98A"/>
      </a:accent6>
      <a:hlink>
        <a:srgbClr val="FFCC00"/>
      </a:hlink>
      <a:folHlink>
        <a:srgbClr val="EE941C"/>
      </a:folHlink>
    </a:clrScheme>
    <a:fontScheme name="Облака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блака 1">
        <a:dk1>
          <a:srgbClr val="4D4D4D"/>
        </a:dk1>
        <a:lt1>
          <a:srgbClr val="FFFFFF"/>
        </a:lt1>
        <a:dk2>
          <a:srgbClr val="0000A4"/>
        </a:dk2>
        <a:lt2>
          <a:srgbClr val="B7E7FF"/>
        </a:lt2>
        <a:accent1>
          <a:srgbClr val="0099CC"/>
        </a:accent1>
        <a:accent2>
          <a:srgbClr val="00CC99"/>
        </a:accent2>
        <a:accent3>
          <a:srgbClr val="AAAACF"/>
        </a:accent3>
        <a:accent4>
          <a:srgbClr val="DADADA"/>
        </a:accent4>
        <a:accent5>
          <a:srgbClr val="AACAE2"/>
        </a:accent5>
        <a:accent6>
          <a:srgbClr val="00B98A"/>
        </a:accent6>
        <a:hlink>
          <a:srgbClr val="FFCC00"/>
        </a:hlink>
        <a:folHlink>
          <a:srgbClr val="EE941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2">
        <a:dk1>
          <a:srgbClr val="000066"/>
        </a:dk1>
        <a:lt1>
          <a:srgbClr val="FFFFFF"/>
        </a:lt1>
        <a:dk2>
          <a:srgbClr val="00A2DC"/>
        </a:dk2>
        <a:lt2>
          <a:srgbClr val="FFFFFF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DADADA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3">
        <a:dk1>
          <a:srgbClr val="010199"/>
        </a:dk1>
        <a:lt1>
          <a:srgbClr val="FFFFFF"/>
        </a:lt1>
        <a:dk2>
          <a:srgbClr val="000092"/>
        </a:dk2>
        <a:lt2>
          <a:srgbClr val="CCFFFF"/>
        </a:lt2>
        <a:accent1>
          <a:srgbClr val="66CCFF"/>
        </a:accent1>
        <a:accent2>
          <a:srgbClr val="2EBDBA"/>
        </a:accent2>
        <a:accent3>
          <a:srgbClr val="AAAAC7"/>
        </a:accent3>
        <a:accent4>
          <a:srgbClr val="DADADA"/>
        </a:accent4>
        <a:accent5>
          <a:srgbClr val="B8E2FF"/>
        </a:accent5>
        <a:accent6>
          <a:srgbClr val="29ABA8"/>
        </a:accent6>
        <a:hlink>
          <a:srgbClr val="66FF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4">
        <a:dk1>
          <a:srgbClr val="000000"/>
        </a:dk1>
        <a:lt1>
          <a:srgbClr val="FFFFFF"/>
        </a:lt1>
        <a:dk2>
          <a:srgbClr val="006A67"/>
        </a:dk2>
        <a:lt2>
          <a:srgbClr val="FFFFCC"/>
        </a:lt2>
        <a:accent1>
          <a:srgbClr val="33CCCC"/>
        </a:accent1>
        <a:accent2>
          <a:srgbClr val="6D6FC7"/>
        </a:accent2>
        <a:accent3>
          <a:srgbClr val="AAB9B8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00FFFF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5">
        <a:dk1>
          <a:srgbClr val="4D4D4D"/>
        </a:dk1>
        <a:lt1>
          <a:srgbClr val="FFFFFF"/>
        </a:lt1>
        <a:dk2>
          <a:srgbClr val="650BB7"/>
        </a:dk2>
        <a:lt2>
          <a:srgbClr val="FFFFFF"/>
        </a:lt2>
        <a:accent1>
          <a:srgbClr val="FF66FF"/>
        </a:accent1>
        <a:accent2>
          <a:srgbClr val="666699"/>
        </a:accent2>
        <a:accent3>
          <a:srgbClr val="B8AAD8"/>
        </a:accent3>
        <a:accent4>
          <a:srgbClr val="DADADA"/>
        </a:accent4>
        <a:accent5>
          <a:srgbClr val="FFB8FF"/>
        </a:accent5>
        <a:accent6>
          <a:srgbClr val="5C5C8A"/>
        </a:accent6>
        <a:hlink>
          <a:srgbClr val="E9E9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6">
        <a:dk1>
          <a:srgbClr val="FFFFFF"/>
        </a:dk1>
        <a:lt1>
          <a:srgbClr val="FFFFFF"/>
        </a:lt1>
        <a:dk2>
          <a:srgbClr val="005000"/>
        </a:dk2>
        <a:lt2>
          <a:srgbClr val="DCEAAE"/>
        </a:lt2>
        <a:accent1>
          <a:srgbClr val="99CC00"/>
        </a:accent1>
        <a:accent2>
          <a:srgbClr val="6F801A"/>
        </a:accent2>
        <a:accent3>
          <a:srgbClr val="AAB3AA"/>
        </a:accent3>
        <a:accent4>
          <a:srgbClr val="DADADA"/>
        </a:accent4>
        <a:accent5>
          <a:srgbClr val="CAE2AA"/>
        </a:accent5>
        <a:accent6>
          <a:srgbClr val="647316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7">
        <a:dk1>
          <a:srgbClr val="4F4F77"/>
        </a:dk1>
        <a:lt1>
          <a:srgbClr val="FFFFFF"/>
        </a:lt1>
        <a:dk2>
          <a:srgbClr val="7979A5"/>
        </a:dk2>
        <a:lt2>
          <a:srgbClr val="F3F3FF"/>
        </a:lt2>
        <a:accent1>
          <a:srgbClr val="5D5D8B"/>
        </a:accent1>
        <a:accent2>
          <a:srgbClr val="66CCFF"/>
        </a:accent2>
        <a:accent3>
          <a:srgbClr val="BEBECF"/>
        </a:accent3>
        <a:accent4>
          <a:srgbClr val="DADADA"/>
        </a:accent4>
        <a:accent5>
          <a:srgbClr val="B6B6C4"/>
        </a:accent5>
        <a:accent6>
          <a:srgbClr val="5CB9E7"/>
        </a:accent6>
        <a:hlink>
          <a:srgbClr val="CCECFF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8">
        <a:dk1>
          <a:srgbClr val="000000"/>
        </a:dk1>
        <a:lt1>
          <a:srgbClr val="B9B9B9"/>
        </a:lt1>
        <a:dk2>
          <a:srgbClr val="8A8472"/>
        </a:dk2>
        <a:lt2>
          <a:srgbClr val="4D4D4D"/>
        </a:lt2>
        <a:accent1>
          <a:srgbClr val="EDEEE2"/>
        </a:accent1>
        <a:accent2>
          <a:srgbClr val="7FAA7E"/>
        </a:accent2>
        <a:accent3>
          <a:srgbClr val="D9D9D9"/>
        </a:accent3>
        <a:accent4>
          <a:srgbClr val="000000"/>
        </a:accent4>
        <a:accent5>
          <a:srgbClr val="F4F5EE"/>
        </a:accent5>
        <a:accent6>
          <a:srgbClr val="729A72"/>
        </a:accent6>
        <a:hlink>
          <a:srgbClr val="008000"/>
        </a:hlink>
        <a:folHlink>
          <a:srgbClr val="989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блака 9">
        <a:dk1>
          <a:srgbClr val="000000"/>
        </a:dk1>
        <a:lt1>
          <a:srgbClr val="FEA24E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FECEB2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Текстура">
  <a:themeElements>
    <a:clrScheme name="Текстура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Текстура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Кимоно">
  <a:themeElements>
    <a:clrScheme name="Кимоно 1">
      <a:dk1>
        <a:srgbClr val="2F1311"/>
      </a:dk1>
      <a:lt1>
        <a:srgbClr val="C16059"/>
      </a:lt1>
      <a:dk2>
        <a:srgbClr val="F7D47D"/>
      </a:dk2>
      <a:lt2>
        <a:srgbClr val="000000"/>
      </a:lt2>
      <a:accent1>
        <a:srgbClr val="D5B781"/>
      </a:accent1>
      <a:accent2>
        <a:srgbClr val="79AF7D"/>
      </a:accent2>
      <a:accent3>
        <a:srgbClr val="DDB6B5"/>
      </a:accent3>
      <a:accent4>
        <a:srgbClr val="270E0D"/>
      </a:accent4>
      <a:accent5>
        <a:srgbClr val="E7D8C1"/>
      </a:accent5>
      <a:accent6>
        <a:srgbClr val="6D9E71"/>
      </a:accent6>
      <a:hlink>
        <a:srgbClr val="F0B854"/>
      </a:hlink>
      <a:folHlink>
        <a:srgbClr val="DC893E"/>
      </a:folHlink>
    </a:clrScheme>
    <a:fontScheme name="Кимоно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имоно 1">
        <a:dk1>
          <a:srgbClr val="2F1311"/>
        </a:dk1>
        <a:lt1>
          <a:srgbClr val="C16059"/>
        </a:lt1>
        <a:dk2>
          <a:srgbClr val="F7D47D"/>
        </a:dk2>
        <a:lt2>
          <a:srgbClr val="000000"/>
        </a:lt2>
        <a:accent1>
          <a:srgbClr val="D5B781"/>
        </a:accent1>
        <a:accent2>
          <a:srgbClr val="79AF7D"/>
        </a:accent2>
        <a:accent3>
          <a:srgbClr val="DDB6B5"/>
        </a:accent3>
        <a:accent4>
          <a:srgbClr val="270E0D"/>
        </a:accent4>
        <a:accent5>
          <a:srgbClr val="E7D8C1"/>
        </a:accent5>
        <a:accent6>
          <a:srgbClr val="6D9E71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имоно 2">
        <a:dk1>
          <a:srgbClr val="000000"/>
        </a:dk1>
        <a:lt1>
          <a:srgbClr val="FFFFFF"/>
        </a:lt1>
        <a:dk2>
          <a:srgbClr val="000000"/>
        </a:dk2>
        <a:lt2>
          <a:srgbClr val="F7D47D"/>
        </a:lt2>
        <a:accent1>
          <a:srgbClr val="C19341"/>
        </a:accent1>
        <a:accent2>
          <a:srgbClr val="60A265"/>
        </a:accent2>
        <a:accent3>
          <a:srgbClr val="AAAAAA"/>
        </a:accent3>
        <a:accent4>
          <a:srgbClr val="DADADA"/>
        </a:accent4>
        <a:accent5>
          <a:srgbClr val="DDC8B0"/>
        </a:accent5>
        <a:accent6>
          <a:srgbClr val="56925B"/>
        </a:accent6>
        <a:hlink>
          <a:srgbClr val="EB9F17"/>
        </a:hlink>
        <a:folHlink>
          <a:srgbClr val="CF76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имоно 3">
        <a:dk1>
          <a:srgbClr val="00002E"/>
        </a:dk1>
        <a:lt1>
          <a:srgbClr val="FFFFFF"/>
        </a:lt1>
        <a:dk2>
          <a:srgbClr val="003399"/>
        </a:dk2>
        <a:lt2>
          <a:srgbClr val="F4BC40"/>
        </a:lt2>
        <a:accent1>
          <a:srgbClr val="9280CC"/>
        </a:accent1>
        <a:accent2>
          <a:srgbClr val="BD51A1"/>
        </a:accent2>
        <a:accent3>
          <a:srgbClr val="AAADCA"/>
        </a:accent3>
        <a:accent4>
          <a:srgbClr val="DADADA"/>
        </a:accent4>
        <a:accent5>
          <a:srgbClr val="C7C0E2"/>
        </a:accent5>
        <a:accent6>
          <a:srgbClr val="AB4991"/>
        </a:accent6>
        <a:hlink>
          <a:srgbClr val="CC66FF"/>
        </a:hlink>
        <a:folHlink>
          <a:srgbClr val="824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имоно 4">
        <a:dk1>
          <a:srgbClr val="2F1311"/>
        </a:dk1>
        <a:lt1>
          <a:srgbClr val="7A8E9C"/>
        </a:lt1>
        <a:dk2>
          <a:srgbClr val="FDF4DF"/>
        </a:dk2>
        <a:lt2>
          <a:srgbClr val="3E4A52"/>
        </a:lt2>
        <a:accent1>
          <a:srgbClr val="81ABA0"/>
        </a:accent1>
        <a:accent2>
          <a:srgbClr val="CD817B"/>
        </a:accent2>
        <a:accent3>
          <a:srgbClr val="BEC6CB"/>
        </a:accent3>
        <a:accent4>
          <a:srgbClr val="270E0D"/>
        </a:accent4>
        <a:accent5>
          <a:srgbClr val="C1D2CD"/>
        </a:accent5>
        <a:accent6>
          <a:srgbClr val="BA746F"/>
        </a:accent6>
        <a:hlink>
          <a:srgbClr val="BEBC76"/>
        </a:hlink>
        <a:folHlink>
          <a:srgbClr val="668E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имоно 5">
        <a:dk1>
          <a:srgbClr val="2F1311"/>
        </a:dk1>
        <a:lt1>
          <a:srgbClr val="7A9C7C"/>
        </a:lt1>
        <a:dk2>
          <a:srgbClr val="FBEBC3"/>
        </a:dk2>
        <a:lt2>
          <a:srgbClr val="3C503D"/>
        </a:lt2>
        <a:accent1>
          <a:srgbClr val="D5B781"/>
        </a:accent1>
        <a:accent2>
          <a:srgbClr val="C16059"/>
        </a:accent2>
        <a:accent3>
          <a:srgbClr val="BECBBF"/>
        </a:accent3>
        <a:accent4>
          <a:srgbClr val="270E0D"/>
        </a:accent4>
        <a:accent5>
          <a:srgbClr val="E7D8C1"/>
        </a:accent5>
        <a:accent6>
          <a:srgbClr val="AF5650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имоно 6">
        <a:dk1>
          <a:srgbClr val="000000"/>
        </a:dk1>
        <a:lt1>
          <a:srgbClr val="D9EFE0"/>
        </a:lt1>
        <a:dk2>
          <a:srgbClr val="30605A"/>
        </a:dk2>
        <a:lt2>
          <a:srgbClr val="15331E"/>
        </a:lt2>
        <a:accent1>
          <a:srgbClr val="A4C6BA"/>
        </a:accent1>
        <a:accent2>
          <a:srgbClr val="558F7D"/>
        </a:accent2>
        <a:accent3>
          <a:srgbClr val="E9F6ED"/>
        </a:accent3>
        <a:accent4>
          <a:srgbClr val="000000"/>
        </a:accent4>
        <a:accent5>
          <a:srgbClr val="CFDFD9"/>
        </a:accent5>
        <a:accent6>
          <a:srgbClr val="4C8171"/>
        </a:accent6>
        <a:hlink>
          <a:srgbClr val="C1C177"/>
        </a:hlink>
        <a:folHlink>
          <a:srgbClr val="A08F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имоно 7">
        <a:dk1>
          <a:srgbClr val="2F1311"/>
        </a:dk1>
        <a:lt1>
          <a:srgbClr val="CFC7B5"/>
        </a:lt1>
        <a:dk2>
          <a:srgbClr val="853F35"/>
        </a:dk2>
        <a:lt2>
          <a:srgbClr val="8E7F5E"/>
        </a:lt2>
        <a:accent1>
          <a:srgbClr val="EBD2A5"/>
        </a:accent1>
        <a:accent2>
          <a:srgbClr val="A5C9A8"/>
        </a:accent2>
        <a:accent3>
          <a:srgbClr val="E4E0D7"/>
        </a:accent3>
        <a:accent4>
          <a:srgbClr val="270E0D"/>
        </a:accent4>
        <a:accent5>
          <a:srgbClr val="F3E5CF"/>
        </a:accent5>
        <a:accent6>
          <a:srgbClr val="95B698"/>
        </a:accent6>
        <a:hlink>
          <a:srgbClr val="C68510"/>
        </a:hlink>
        <a:folHlink>
          <a:srgbClr val="E5A87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имоно 8">
        <a:dk1>
          <a:srgbClr val="000000"/>
        </a:dk1>
        <a:lt1>
          <a:srgbClr val="F0EED8"/>
        </a:lt1>
        <a:dk2>
          <a:srgbClr val="666729"/>
        </a:dk2>
        <a:lt2>
          <a:srgbClr val="3F3B19"/>
        </a:lt2>
        <a:accent1>
          <a:srgbClr val="E9D47D"/>
        </a:accent1>
        <a:accent2>
          <a:srgbClr val="D4DD91"/>
        </a:accent2>
        <a:accent3>
          <a:srgbClr val="F6F5E9"/>
        </a:accent3>
        <a:accent4>
          <a:srgbClr val="000000"/>
        </a:accent4>
        <a:accent5>
          <a:srgbClr val="F2E6BF"/>
        </a:accent5>
        <a:accent6>
          <a:srgbClr val="C0C883"/>
        </a:accent6>
        <a:hlink>
          <a:srgbClr val="9D943F"/>
        </a:hlink>
        <a:folHlink>
          <a:srgbClr val="C9C1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Равновесие">
  <a:themeElements>
    <a:clrScheme name="Равновесие 1">
      <a:dk1>
        <a:srgbClr val="663300"/>
      </a:dk1>
      <a:lt1>
        <a:srgbClr val="FFFFFF"/>
      </a:lt1>
      <a:dk2>
        <a:srgbClr val="996600"/>
      </a:dk2>
      <a:lt2>
        <a:srgbClr val="DBBD71"/>
      </a:lt2>
      <a:accent1>
        <a:srgbClr val="F8A500"/>
      </a:accent1>
      <a:accent2>
        <a:srgbClr val="808000"/>
      </a:accent2>
      <a:accent3>
        <a:srgbClr val="CAB8AA"/>
      </a:accent3>
      <a:accent4>
        <a:srgbClr val="DADADA"/>
      </a:accent4>
      <a:accent5>
        <a:srgbClr val="FBCFAA"/>
      </a:accent5>
      <a:accent6>
        <a:srgbClr val="737300"/>
      </a:accent6>
      <a:hlink>
        <a:srgbClr val="FFCC66"/>
      </a:hlink>
      <a:folHlink>
        <a:srgbClr val="CCA500"/>
      </a:folHlink>
    </a:clrScheme>
    <a:fontScheme name="Равновесие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Равновесие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F8A5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FBCFAA"/>
        </a:accent5>
        <a:accent6>
          <a:srgbClr val="737300"/>
        </a:accent6>
        <a:hlink>
          <a:srgbClr val="FFCC66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CC66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B8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2DB3B0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DD6D4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Равновесие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Салют">
  <a:themeElements>
    <a:clrScheme name="Салют 1">
      <a:dk1>
        <a:srgbClr val="AF273E"/>
      </a:dk1>
      <a:lt1>
        <a:srgbClr val="FFCC00"/>
      </a:lt1>
      <a:dk2>
        <a:srgbClr val="000000"/>
      </a:dk2>
      <a:lt2>
        <a:srgbClr val="FFFFFF"/>
      </a:lt2>
      <a:accent1>
        <a:srgbClr val="FF8B17"/>
      </a:accent1>
      <a:accent2>
        <a:srgbClr val="FFE103"/>
      </a:accent2>
      <a:accent3>
        <a:srgbClr val="AAAAAA"/>
      </a:accent3>
      <a:accent4>
        <a:srgbClr val="DAAE00"/>
      </a:accent4>
      <a:accent5>
        <a:srgbClr val="FFC4AB"/>
      </a:accent5>
      <a:accent6>
        <a:srgbClr val="E7CC02"/>
      </a:accent6>
      <a:hlink>
        <a:srgbClr val="FF3399"/>
      </a:hlink>
      <a:folHlink>
        <a:srgbClr val="FE1F08"/>
      </a:folHlink>
    </a:clrScheme>
    <a:fontScheme name="Салют">
      <a:majorFont>
        <a:latin typeface="Arial Black"/>
        <a:ea typeface=""/>
        <a:cs typeface=""/>
      </a:majorFont>
      <a:minorFont>
        <a:latin typeface="Arial Black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алют 1">
        <a:dk1>
          <a:srgbClr val="AF273E"/>
        </a:dk1>
        <a:lt1>
          <a:srgbClr val="FFCC00"/>
        </a:lt1>
        <a:dk2>
          <a:srgbClr val="000000"/>
        </a:dk2>
        <a:lt2>
          <a:srgbClr val="FFFFFF"/>
        </a:lt2>
        <a:accent1>
          <a:srgbClr val="FF8B17"/>
        </a:accent1>
        <a:accent2>
          <a:srgbClr val="FFE103"/>
        </a:accent2>
        <a:accent3>
          <a:srgbClr val="AAAAAA"/>
        </a:accent3>
        <a:accent4>
          <a:srgbClr val="DAAE00"/>
        </a:accent4>
        <a:accent5>
          <a:srgbClr val="FFC4AB"/>
        </a:accent5>
        <a:accent6>
          <a:srgbClr val="E7CC02"/>
        </a:accent6>
        <a:hlink>
          <a:srgbClr val="FF3399"/>
        </a:hlink>
        <a:folHlink>
          <a:srgbClr val="FE1F0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алют 2">
        <a:dk1>
          <a:srgbClr val="0000A4"/>
        </a:dk1>
        <a:lt1>
          <a:srgbClr val="CCFFFF"/>
        </a:lt1>
        <a:dk2>
          <a:srgbClr val="000066"/>
        </a:dk2>
        <a:lt2>
          <a:srgbClr val="00FFFF"/>
        </a:lt2>
        <a:accent1>
          <a:srgbClr val="51B2E3"/>
        </a:accent1>
        <a:accent2>
          <a:srgbClr val="04E8AC"/>
        </a:accent2>
        <a:accent3>
          <a:srgbClr val="AAAAB8"/>
        </a:accent3>
        <a:accent4>
          <a:srgbClr val="AEDADA"/>
        </a:accent4>
        <a:accent5>
          <a:srgbClr val="B3D5EF"/>
        </a:accent5>
        <a:accent6>
          <a:srgbClr val="03D29B"/>
        </a:accent6>
        <a:hlink>
          <a:srgbClr val="FF3399"/>
        </a:hlink>
        <a:folHlink>
          <a:srgbClr val="8F5FD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алют 3">
        <a:dk1>
          <a:srgbClr val="9F237F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FF03E7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E702D1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алют 4">
        <a:dk1>
          <a:srgbClr val="00603B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07FB18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06E315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алют 5">
        <a:dk1>
          <a:srgbClr val="FF6600"/>
        </a:dk1>
        <a:lt1>
          <a:srgbClr val="FFFFFF"/>
        </a:lt1>
        <a:dk2>
          <a:srgbClr val="003366"/>
        </a:dk2>
        <a:lt2>
          <a:srgbClr val="FFFFFF"/>
        </a:lt2>
        <a:accent1>
          <a:srgbClr val="FF99FF"/>
        </a:accent1>
        <a:accent2>
          <a:srgbClr val="FFFF99"/>
        </a:accent2>
        <a:accent3>
          <a:srgbClr val="AAADB8"/>
        </a:accent3>
        <a:accent4>
          <a:srgbClr val="DADADA"/>
        </a:accent4>
        <a:accent5>
          <a:srgbClr val="FFCAFF"/>
        </a:accent5>
        <a:accent6>
          <a:srgbClr val="E7E78A"/>
        </a:accent6>
        <a:hlink>
          <a:srgbClr val="FF33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алют 6">
        <a:dk1>
          <a:srgbClr val="000000"/>
        </a:dk1>
        <a:lt1>
          <a:srgbClr val="FFFFFF"/>
        </a:lt1>
        <a:dk2>
          <a:srgbClr val="993366"/>
        </a:dk2>
        <a:lt2>
          <a:srgbClr val="CCFFFF"/>
        </a:lt2>
        <a:accent1>
          <a:srgbClr val="CCECFF"/>
        </a:accent1>
        <a:accent2>
          <a:srgbClr val="FFFF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E7E78A"/>
        </a:accent6>
        <a:hlink>
          <a:srgbClr val="FFCCFF"/>
        </a:hlink>
        <a:folHlink>
          <a:srgbClr val="FFCC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Тема1">
  <a:themeElements>
    <a:clrScheme name="Занавес 1">
      <a:dk1>
        <a:srgbClr val="602000"/>
      </a:dk1>
      <a:lt1>
        <a:srgbClr val="FFFFFF"/>
      </a:lt1>
      <a:dk2>
        <a:srgbClr val="800000"/>
      </a:dk2>
      <a:lt2>
        <a:srgbClr val="FFFFCC"/>
      </a:lt2>
      <a:accent1>
        <a:srgbClr val="FF3300"/>
      </a:accent1>
      <a:accent2>
        <a:srgbClr val="000000"/>
      </a:accent2>
      <a:accent3>
        <a:srgbClr val="C0AAAA"/>
      </a:accent3>
      <a:accent4>
        <a:srgbClr val="DADADA"/>
      </a:accent4>
      <a:accent5>
        <a:srgbClr val="FFADAA"/>
      </a:accent5>
      <a:accent6>
        <a:srgbClr val="000000"/>
      </a:accent6>
      <a:hlink>
        <a:srgbClr val="EBF25A"/>
      </a:hlink>
      <a:folHlink>
        <a:srgbClr val="F2AA68"/>
      </a:folHlink>
    </a:clrScheme>
    <a:fontScheme name="Занавес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Занавес 1">
        <a:dk1>
          <a:srgbClr val="602000"/>
        </a:dk1>
        <a:lt1>
          <a:srgbClr val="FFFFFF"/>
        </a:lt1>
        <a:dk2>
          <a:srgbClr val="800000"/>
        </a:dk2>
        <a:lt2>
          <a:srgbClr val="FFFFCC"/>
        </a:lt2>
        <a:accent1>
          <a:srgbClr val="FF3300"/>
        </a:accent1>
        <a:accent2>
          <a:srgbClr val="000000"/>
        </a:accent2>
        <a:accent3>
          <a:srgbClr val="C0AAAA"/>
        </a:accent3>
        <a:accent4>
          <a:srgbClr val="DADADA"/>
        </a:accent4>
        <a:accent5>
          <a:srgbClr val="FFADAA"/>
        </a:accent5>
        <a:accent6>
          <a:srgbClr val="000000"/>
        </a:accent6>
        <a:hlink>
          <a:srgbClr val="EBF25A"/>
        </a:hlink>
        <a:folHlink>
          <a:srgbClr val="F2AA6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2">
        <a:dk1>
          <a:srgbClr val="000066"/>
        </a:dk1>
        <a:lt1>
          <a:srgbClr val="FFFFFF"/>
        </a:lt1>
        <a:dk2>
          <a:srgbClr val="000099"/>
        </a:dk2>
        <a:lt2>
          <a:srgbClr val="D8F6F8"/>
        </a:lt2>
        <a:accent1>
          <a:srgbClr val="0099FF"/>
        </a:accent1>
        <a:accent2>
          <a:srgbClr val="00003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34"/>
        </a:accent6>
        <a:hlink>
          <a:srgbClr val="DDD925"/>
        </a:hlink>
        <a:folHlink>
          <a:srgbClr val="72C67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3">
        <a:dk1>
          <a:srgbClr val="4C3D57"/>
        </a:dk1>
        <a:lt1>
          <a:srgbClr val="FFFFFF"/>
        </a:lt1>
        <a:dk2>
          <a:srgbClr val="660066"/>
        </a:dk2>
        <a:lt2>
          <a:srgbClr val="FDFBE3"/>
        </a:lt2>
        <a:accent1>
          <a:srgbClr val="976C9E"/>
        </a:accent1>
        <a:accent2>
          <a:srgbClr val="1E1822"/>
        </a:accent2>
        <a:accent3>
          <a:srgbClr val="B8AAB8"/>
        </a:accent3>
        <a:accent4>
          <a:srgbClr val="DADADA"/>
        </a:accent4>
        <a:accent5>
          <a:srgbClr val="C9BACC"/>
        </a:accent5>
        <a:accent6>
          <a:srgbClr val="1A151E"/>
        </a:accent6>
        <a:hlink>
          <a:srgbClr val="D8C460"/>
        </a:hlink>
        <a:folHlink>
          <a:srgbClr val="C3C2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4">
        <a:dk1>
          <a:srgbClr val="334D3F"/>
        </a:dk1>
        <a:lt1>
          <a:srgbClr val="FFFFFF"/>
        </a:lt1>
        <a:dk2>
          <a:srgbClr val="008000"/>
        </a:dk2>
        <a:lt2>
          <a:srgbClr val="D3F1DB"/>
        </a:lt2>
        <a:accent1>
          <a:srgbClr val="4A6D84"/>
        </a:accent1>
        <a:accent2>
          <a:srgbClr val="213329"/>
        </a:accent2>
        <a:accent3>
          <a:srgbClr val="AAC0AA"/>
        </a:accent3>
        <a:accent4>
          <a:srgbClr val="DADADA"/>
        </a:accent4>
        <a:accent5>
          <a:srgbClr val="B1BAC2"/>
        </a:accent5>
        <a:accent6>
          <a:srgbClr val="1D2D24"/>
        </a:accent6>
        <a:hlink>
          <a:srgbClr val="F0B100"/>
        </a:hlink>
        <a:folHlink>
          <a:srgbClr val="C3710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5">
        <a:dk1>
          <a:srgbClr val="566858"/>
        </a:dk1>
        <a:lt1>
          <a:srgbClr val="FFFFFF"/>
        </a:lt1>
        <a:dk2>
          <a:srgbClr val="6D8771"/>
        </a:dk2>
        <a:lt2>
          <a:srgbClr val="ECECB2"/>
        </a:lt2>
        <a:accent1>
          <a:srgbClr val="76A571"/>
        </a:accent1>
        <a:accent2>
          <a:srgbClr val="465648"/>
        </a:accent2>
        <a:accent3>
          <a:srgbClr val="BAC3BB"/>
        </a:accent3>
        <a:accent4>
          <a:srgbClr val="DADADA"/>
        </a:accent4>
        <a:accent5>
          <a:srgbClr val="BDCFBB"/>
        </a:accent5>
        <a:accent6>
          <a:srgbClr val="3F4D40"/>
        </a:accent6>
        <a:hlink>
          <a:srgbClr val="FFDC0B"/>
        </a:hlink>
        <a:folHlink>
          <a:srgbClr val="FC991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6">
        <a:dk1>
          <a:srgbClr val="0A6866"/>
        </a:dk1>
        <a:lt1>
          <a:srgbClr val="FFFFFF"/>
        </a:lt1>
        <a:dk2>
          <a:srgbClr val="0D8784"/>
        </a:dk2>
        <a:lt2>
          <a:srgbClr val="B8DEC6"/>
        </a:lt2>
        <a:accent1>
          <a:srgbClr val="3C7652"/>
        </a:accent1>
        <a:accent2>
          <a:srgbClr val="005250"/>
        </a:accent2>
        <a:accent3>
          <a:srgbClr val="AAC3C2"/>
        </a:accent3>
        <a:accent4>
          <a:srgbClr val="DADADA"/>
        </a:accent4>
        <a:accent5>
          <a:srgbClr val="AFBDB3"/>
        </a:accent5>
        <a:accent6>
          <a:srgbClr val="004948"/>
        </a:accent6>
        <a:hlink>
          <a:srgbClr val="00E0A5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7">
        <a:dk1>
          <a:srgbClr val="50688C"/>
        </a:dk1>
        <a:lt1>
          <a:srgbClr val="FFFFFF"/>
        </a:lt1>
        <a:dk2>
          <a:srgbClr val="6E87AC"/>
        </a:dk2>
        <a:lt2>
          <a:srgbClr val="FFFFFF"/>
        </a:lt2>
        <a:accent1>
          <a:srgbClr val="376EA5"/>
        </a:accent1>
        <a:accent2>
          <a:srgbClr val="445876"/>
        </a:accent2>
        <a:accent3>
          <a:srgbClr val="BAC3D2"/>
        </a:accent3>
        <a:accent4>
          <a:srgbClr val="DADADA"/>
        </a:accent4>
        <a:accent5>
          <a:srgbClr val="AEBACF"/>
        </a:accent5>
        <a:accent6>
          <a:srgbClr val="3D4F6A"/>
        </a:accent6>
        <a:hlink>
          <a:srgbClr val="66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8">
        <a:dk1>
          <a:srgbClr val="000000"/>
        </a:dk1>
        <a:lt1>
          <a:srgbClr val="DDDCC5"/>
        </a:lt1>
        <a:dk2>
          <a:srgbClr val="000000"/>
        </a:dk2>
        <a:lt2>
          <a:srgbClr val="C9C6A5"/>
        </a:lt2>
        <a:accent1>
          <a:srgbClr val="C0C0C0"/>
        </a:accent1>
        <a:accent2>
          <a:srgbClr val="B0AC90"/>
        </a:accent2>
        <a:accent3>
          <a:srgbClr val="EBEBDF"/>
        </a:accent3>
        <a:accent4>
          <a:srgbClr val="000000"/>
        </a:accent4>
        <a:accent5>
          <a:srgbClr val="DCDCDC"/>
        </a:accent5>
        <a:accent6>
          <a:srgbClr val="9F9B82"/>
        </a:accent6>
        <a:hlink>
          <a:srgbClr val="666699"/>
        </a:hlink>
        <a:folHlink>
          <a:srgbClr val="905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навес 9">
        <a:dk1>
          <a:srgbClr val="000000"/>
        </a:dk1>
        <a:lt1>
          <a:srgbClr val="FFFFFF"/>
        </a:lt1>
        <a:dk2>
          <a:srgbClr val="000099"/>
        </a:dk2>
        <a:lt2>
          <a:srgbClr val="DDDDDD"/>
        </a:lt2>
        <a:accent1>
          <a:srgbClr val="C6D4D4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DFE6E6"/>
        </a:accent5>
        <a:accent6>
          <a:srgbClr val="AEAEAE"/>
        </a:accent6>
        <a:hlink>
          <a:srgbClr val="6600FF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497</TotalTime>
  <Words>182</Words>
  <PresentationFormat>Экран (4:3)</PresentationFormat>
  <Paragraphs>38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17</vt:i4>
      </vt:variant>
      <vt:variant>
        <vt:lpstr>Заголовки слайдов</vt:lpstr>
      </vt:variant>
      <vt:variant>
        <vt:i4>25</vt:i4>
      </vt:variant>
    </vt:vector>
  </HeadingPairs>
  <TitlesOfParts>
    <vt:vector size="42" baseType="lpstr">
      <vt:lpstr>Тема1</vt:lpstr>
      <vt:lpstr>Клен</vt:lpstr>
      <vt:lpstr>Граница</vt:lpstr>
      <vt:lpstr>Облака</vt:lpstr>
      <vt:lpstr>Текстура</vt:lpstr>
      <vt:lpstr>Кимоно</vt:lpstr>
      <vt:lpstr>Равновесие</vt:lpstr>
      <vt:lpstr>Салют</vt:lpstr>
      <vt:lpstr>1_Тема1</vt:lpstr>
      <vt:lpstr>1_Клен</vt:lpstr>
      <vt:lpstr>1_Граница</vt:lpstr>
      <vt:lpstr>1_Облака</vt:lpstr>
      <vt:lpstr>1_Текстура</vt:lpstr>
      <vt:lpstr>1_Кимоно</vt:lpstr>
      <vt:lpstr>1_Равновесие</vt:lpstr>
      <vt:lpstr>1_Салют</vt:lpstr>
      <vt:lpstr>Эркер</vt:lpstr>
      <vt:lpstr>Слайд 1</vt:lpstr>
      <vt:lpstr>Слайд 2</vt:lpstr>
      <vt:lpstr>Слайд 3</vt:lpstr>
      <vt:lpstr>Понедельник – «встреча»</vt:lpstr>
      <vt:lpstr>Б.М.Кустодиев. Масленица.</vt:lpstr>
      <vt:lpstr>         </vt:lpstr>
      <vt:lpstr>Вторник – «заигрыш»</vt:lpstr>
      <vt:lpstr>Борис  Михайлович Кустодиев.   Масленица.</vt:lpstr>
      <vt:lpstr>Слайд 9</vt:lpstr>
      <vt:lpstr>Среда – «лакомка» </vt:lpstr>
      <vt:lpstr>Слайд 11</vt:lpstr>
      <vt:lpstr>Четверг – «разгуляй»  </vt:lpstr>
      <vt:lpstr>                                                                                  К.Е.Маковский. Народное гулянье во время Масленицы на Адмиралтейской площади в Петербурге. </vt:lpstr>
      <vt:lpstr>Алексей Степанович Степанов. Катание на Масленицу.</vt:lpstr>
      <vt:lpstr>  Пятница – «тещины вечерки» </vt:lpstr>
      <vt:lpstr>Масленица на почтовой марке Украины, 2003 </vt:lpstr>
      <vt:lpstr>  Суббота – «золовкины                                                             посиделки»  </vt:lpstr>
      <vt:lpstr>С.В. Иванов. Семья. </vt:lpstr>
      <vt:lpstr>Воскресенье – «проводы»</vt:lpstr>
      <vt:lpstr>Виктор Иванович Суриков. Взятие снежного городка.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Администратор</dc:creator>
  <cp:lastModifiedBy>Хаустова</cp:lastModifiedBy>
  <cp:revision>55</cp:revision>
  <dcterms:created xsi:type="dcterms:W3CDTF">2011-02-21T18:48:58Z</dcterms:created>
  <dcterms:modified xsi:type="dcterms:W3CDTF">2014-08-03T00:19:44Z</dcterms:modified>
</cp:coreProperties>
</file>