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3" r:id="rId3"/>
    <p:sldId id="264" r:id="rId4"/>
    <p:sldId id="259" r:id="rId5"/>
    <p:sldId id="257" r:id="rId6"/>
    <p:sldId id="260" r:id="rId7"/>
    <p:sldId id="261" r:id="rId8"/>
    <p:sldId id="258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</a:br>
            <a:r>
              <a:rPr lang="ru-RU" b="1" dirty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/>
            </a:r>
            <a:br>
              <a:rPr lang="ru-RU" b="1" dirty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</a:br>
            <a:r>
              <a:rPr lang="ru-RU" b="1" dirty="0" smtClean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</a:br>
            <a:r>
              <a:rPr lang="ru-RU" b="1" dirty="0" smtClean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>ПРОЕКТ</a:t>
            </a:r>
            <a:br>
              <a:rPr lang="ru-RU" b="1" dirty="0" smtClean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</a:br>
            <a:r>
              <a:rPr lang="ru-RU" b="1" dirty="0" smtClean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</a:rPr>
              <a:t>«АЗБУКА ДЛЯ ВСЕХ»</a:t>
            </a:r>
            <a:endParaRPr lang="ru-RU" b="1" dirty="0">
              <a:solidFill>
                <a:srgbClr val="C00000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BatangChe" pitchFamily="49" charset="-127"/>
                <a:ea typeface="BatangChe" pitchFamily="49" charset="-127"/>
              </a:rPr>
              <a:t>Выполнила ученица 1 Б класса МОУ лицей №2</a:t>
            </a:r>
          </a:p>
          <a:p>
            <a:r>
              <a:rPr lang="ru-RU" b="1" dirty="0" smtClean="0">
                <a:latin typeface="BatangChe" pitchFamily="49" charset="-127"/>
                <a:ea typeface="BatangChe" pitchFamily="49" charset="-127"/>
              </a:rPr>
              <a:t>Олейник Елизавета</a:t>
            </a:r>
          </a:p>
          <a:p>
            <a:r>
              <a:rPr lang="ru-RU" b="1" dirty="0">
                <a:latin typeface="BatangChe" pitchFamily="49" charset="-127"/>
                <a:ea typeface="BatangChe" pitchFamily="49" charset="-127"/>
              </a:rPr>
              <a:t>п</a:t>
            </a:r>
            <a:r>
              <a:rPr lang="ru-RU" b="1" dirty="0" smtClean="0">
                <a:latin typeface="BatangChe" pitchFamily="49" charset="-127"/>
                <a:ea typeface="BatangChe" pitchFamily="49" charset="-127"/>
              </a:rPr>
              <a:t>ри участии родителей</a:t>
            </a:r>
            <a:endParaRPr lang="ru-RU" b="1" dirty="0">
              <a:latin typeface="BatangChe" pitchFamily="49" charset="-127"/>
              <a:ea typeface="Batang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59220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980728"/>
            <a:ext cx="7704856" cy="5112568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002060"/>
              </a:solidFill>
              <a:latin typeface="Comic Sans MS" pitchFamily="66" charset="0"/>
              <a:ea typeface="BatangChe" pitchFamily="49" charset="-127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  <a:ea typeface="BatangChe" pitchFamily="49" charset="-127"/>
              </a:rPr>
              <a:t>Начиная работу над азбукой мы с мамой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  <a:ea typeface="BatangChe" pitchFamily="49" charset="-127"/>
              </a:rPr>
              <a:t>задумались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  <a:ea typeface="BatangChe" pitchFamily="49" charset="-127"/>
              </a:rPr>
              <a:t>-  какой она будет…</a:t>
            </a:r>
          </a:p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  <a:ea typeface="BatangChe" pitchFamily="49" charset="-127"/>
              </a:rPr>
              <a:t>Может быть сладкой? Нет!  Может быть пластилиновой? Нет! И придумали: </a:t>
            </a:r>
          </a:p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  <a:ea typeface="BatangChe" pitchFamily="49" charset="-127"/>
              </a:rPr>
              <a:t>она будет полезной! </a:t>
            </a:r>
          </a:p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  <a:ea typeface="BatangChe" pitchFamily="49" charset="-127"/>
              </a:rPr>
              <a:t>Наша азбука будет азбукой для всех!</a:t>
            </a:r>
          </a:p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  <a:ea typeface="BatangChe" pitchFamily="49" charset="-127"/>
              </a:rPr>
              <a:t>А именно для тех ребятишек, которые не очень хорошо видят. Мы решили сделать азбуку, которую можно было бы не только увидеть, но и потрогать. </a:t>
            </a:r>
            <a:endParaRPr lang="ru-RU" dirty="0">
              <a:solidFill>
                <a:srgbClr val="C00000"/>
              </a:solidFill>
              <a:latin typeface="Comic Sans MS" pitchFamily="66" charset="0"/>
              <a:ea typeface="Batang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225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628800"/>
            <a:ext cx="7128792" cy="379397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Работа над проектом состояла из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пяти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этапов: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Поиск подходящих картинок.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Разукрашивание листов – заготовок.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ламинирование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3.Подбор деталей-игрушек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4.Изготовление букв из бархатной бумаги.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5.Приклевание к листам-заготовкам деталей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325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CIM\100_FUJI\DSCF026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0" t="918" r="28190" b="13217"/>
          <a:stretch/>
        </p:blipFill>
        <p:spPr bwMode="auto">
          <a:xfrm>
            <a:off x="539552" y="764704"/>
            <a:ext cx="3764453" cy="491129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4869160"/>
            <a:ext cx="469086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Первый этап-</a:t>
            </a:r>
            <a:b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подбор картинок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ru-RU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3911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0_FUJI\DSCF02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9265" y="2119313"/>
            <a:ext cx="4804833" cy="360362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Второй этап-разукрашивание и </a:t>
            </a:r>
            <a:r>
              <a:rPr lang="ru-RU" b="1" dirty="0" err="1" smtClean="0">
                <a:solidFill>
                  <a:srgbClr val="C00000"/>
                </a:solidFill>
                <a:latin typeface="Comic Sans MS" pitchFamily="66" charset="0"/>
              </a:rPr>
              <a:t>ламинирование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листов-заготовок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08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CIM\100_FUJI\DSCF026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 rot="17467213">
            <a:off x="4193055" y="2286362"/>
            <a:ext cx="4174154" cy="313061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170080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Третий этап –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подбор мелких деталей, игрушек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8042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DCIM\100_FUJI\DSCF027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7" t="14455" r="8305" b="19274"/>
          <a:stretch/>
        </p:blipFill>
        <p:spPr bwMode="auto">
          <a:xfrm rot="14993277">
            <a:off x="489774" y="1028704"/>
            <a:ext cx="4224700" cy="2999361"/>
          </a:xfrm>
          <a:prstGeom prst="rect">
            <a:avLst/>
          </a:prstGeom>
          <a:noFill/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65313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Четвертый этап-изготовление букв из бархатной бумаги</a:t>
            </a:r>
            <a:endParaRPr lang="ru-RU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5584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Пятый этап-приклеивание деталей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 descr="F:\DCIM\100_FUJI\DSCF02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9265" y="2119313"/>
            <a:ext cx="4804833" cy="3603625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3360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Наша азбука готова!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146" name="Picture 2" descr="F:\DCIM\100_FUJI\DSCF027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6" t="11089" r="7909" b="28505"/>
          <a:stretch/>
        </p:blipFill>
        <p:spPr bwMode="auto">
          <a:xfrm rot="16200000">
            <a:off x="3933037" y="2339771"/>
            <a:ext cx="3867830" cy="273392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8300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45</TotalTime>
  <Words>135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   ПРОЕКТ «АЗБУКА ДЛЯ ВСЕХ»</vt:lpstr>
      <vt:lpstr>Презентация PowerPoint</vt:lpstr>
      <vt:lpstr>Презентация PowerPoint</vt:lpstr>
      <vt:lpstr>Первый этап- подбор картинок </vt:lpstr>
      <vt:lpstr>Второй этап-разукрашивание и ламинирование листов-заготовок</vt:lpstr>
      <vt:lpstr>Третий этап – подбор мелких деталей, игрушек</vt:lpstr>
      <vt:lpstr>Четвертый этап-изготовление букв из бархатной бумаги</vt:lpstr>
      <vt:lpstr>Пятый этап-приклеивание деталей</vt:lpstr>
      <vt:lpstr>Наша азбука готова!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софия</dc:creator>
  <cp:lastModifiedBy>софия</cp:lastModifiedBy>
  <cp:revision>7</cp:revision>
  <dcterms:created xsi:type="dcterms:W3CDTF">2012-01-25T14:53:50Z</dcterms:created>
  <dcterms:modified xsi:type="dcterms:W3CDTF">2012-01-25T15:52:25Z</dcterms:modified>
</cp:coreProperties>
</file>