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D8B3-4CBD-484B-BE4C-42EBE59BD0C9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D07B-3B70-4C89-83C7-ED7AB3F48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033F-D8F8-4D87-84B9-DB9E0CB6FC8C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BBDE-FC54-4DDE-86E8-FBEA0E3CA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5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FA9C-DB28-479D-B497-A45020934973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49F5-2D23-4D76-86C4-5612B1B4D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D398-4698-4784-B85A-E920EAFBE573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37EE-C0B4-4687-AA3F-DE1AC5610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2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C2C9-1351-4499-A84D-4C09D63F48F5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F650E-4318-4F8E-AECA-09F411304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88CA-921B-4AB3-AAE7-88E73FD02A1E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DFC0-F008-49DA-A7B5-BFD4B9046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AD16-A5DE-4AAF-AA69-EE612C092564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679F-68A4-4631-8627-1129A551C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3403-B7EA-409A-B373-C871B61C955E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14B-B2A7-4DFC-8459-87A9A4DDA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0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265E-FAD9-424D-AF1C-21B44338AEA9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94BF-8A6C-4041-AEDC-B57CA6CF6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6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DB5D-8C9B-4055-B7E5-C7B9E107B392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63F2-E174-4057-92CB-E54FDD23B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1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C280-4A9B-4646-A9B0-F169E83920E6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96ED-EBF1-478A-ADD0-18BEF76F9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A330A0-80CB-453E-871C-FFD2D0FAC0A2}" type="datetimeFigureOut">
              <a:rPr lang="ru-RU"/>
              <a:pPr>
                <a:defRPr/>
              </a:pPr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A73316-B6E1-4A0A-9792-2A056B45B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D:\фоны и шаблоны\e81ea92f2e2d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73940"/>
          <a:stretch>
            <a:fillRect/>
          </a:stretch>
        </p:blipFill>
        <p:spPr bwMode="auto">
          <a:xfrm>
            <a:off x="0" y="0"/>
            <a:ext cx="1225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hkola-abv.ru/vse_dlya_prezentasiy2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99592" y="0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УМК </a:t>
            </a:r>
            <a:r>
              <a:rPr 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“Spotlight”</a:t>
            </a:r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9</a:t>
            </a:r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класс</a:t>
            </a:r>
            <a:b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5400" b="1" dirty="0" smtClean="0">
                <a:solidFill>
                  <a:srgbClr val="FF00FF"/>
                </a:solidFill>
                <a:latin typeface="Arial Black" panose="020B0A04020102020204" pitchFamily="34" charset="0"/>
              </a:rPr>
              <a:t>Тест </a:t>
            </a:r>
            <a:br>
              <a:rPr lang="ru-RU" sz="5400" b="1" dirty="0" smtClean="0">
                <a:solidFill>
                  <a:srgbClr val="FF00FF"/>
                </a:solidFill>
                <a:latin typeface="Arial Black" panose="020B0A04020102020204" pitchFamily="34" charset="0"/>
              </a:rPr>
            </a:br>
            <a:r>
              <a:rPr lang="en-US" sz="6600" b="1" dirty="0" smtClean="0">
                <a:solidFill>
                  <a:srgbClr val="FF00FF"/>
                </a:solidFill>
                <a:latin typeface="Arial Black" panose="020B0A04020102020204" pitchFamily="34" charset="0"/>
              </a:rPr>
              <a:t>Tatiana’s Day</a:t>
            </a:r>
            <a:endParaRPr lang="ru-RU" sz="6600" dirty="0" smtClean="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7869" y="4221086"/>
            <a:ext cx="6444208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4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Чадукасинская</a:t>
            </a: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ООШ» </a:t>
            </a:r>
          </a:p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Красноармейского района </a:t>
            </a:r>
          </a:p>
          <a:p>
            <a:pPr algn="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Чувашской Республики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/>
        </p:nvSpPr>
        <p:spPr bwMode="auto">
          <a:xfrm>
            <a:off x="1405849" y="764704"/>
            <a:ext cx="640080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Aft>
                <a:spcPts val="0"/>
              </a:spcAft>
              <a:tabLst>
                <a:tab pos="457200" algn="l"/>
              </a:tabLst>
            </a:pPr>
            <a:r>
              <a:rPr lang="ru-RU" sz="2200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</a:rPr>
              <a:t>Шаблон </a:t>
            </a:r>
            <a:r>
              <a:rPr lang="ru-RU" sz="2200" kern="1200" dirty="0" smtClean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</a:rPr>
              <a:t>презентации</a:t>
            </a:r>
            <a:r>
              <a:rPr lang="en-US" sz="2200" dirty="0" smtClean="0">
                <a:solidFill>
                  <a:srgbClr val="17375E"/>
                </a:solidFill>
                <a:latin typeface="Calibri"/>
                <a:ea typeface="Times New Roman"/>
                <a:cs typeface="Times New Roman"/>
              </a:rPr>
              <a:t>:</a:t>
            </a:r>
          </a:p>
          <a:p>
            <a:pPr lvl="0" fontAlgn="base">
              <a:spcAft>
                <a:spcPts val="0"/>
              </a:spcAft>
              <a:tabLst>
                <a:tab pos="457200" algn="l"/>
              </a:tabLst>
            </a:pPr>
            <a:r>
              <a:rPr lang="en-US" sz="2200" u="sng" kern="1200" dirty="0" smtClean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http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://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shkola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-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abv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.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ru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/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vse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_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dlya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_</a:t>
            </a:r>
            <a:r>
              <a:rPr lang="en-US" sz="2200" u="sng" kern="1200" dirty="0" err="1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prezentasiy</a:t>
            </a:r>
            <a:r>
              <a:rPr lang="ru-RU" sz="2200" u="sng" kern="1200" dirty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2.</a:t>
            </a:r>
            <a:r>
              <a:rPr lang="en-US" sz="2200" u="sng" kern="1200" dirty="0" smtClean="0">
                <a:solidFill>
                  <a:srgbClr val="17375E"/>
                </a:solidFill>
                <a:effectLst/>
                <a:latin typeface="Calibri"/>
                <a:ea typeface="Times New Roman"/>
                <a:cs typeface="Times New Roman"/>
                <a:hlinkClick r:id="rId2"/>
              </a:rPr>
              <a:t>html</a:t>
            </a:r>
            <a:endParaRPr lang="en-US" sz="2200" u="sng" kern="1200" dirty="0" smtClean="0">
              <a:solidFill>
                <a:srgbClr val="17375E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 lvl="0" fontAlgn="base">
              <a:spcAft>
                <a:spcPts val="0"/>
              </a:spcAft>
              <a:tabLst>
                <a:tab pos="457200" algn="l"/>
              </a:tabLst>
            </a:pPr>
            <a:endParaRPr lang="ru-RU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5849" y="1772815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Вопросы теста взяты из учебника </a:t>
            </a:r>
            <a:r>
              <a:rPr lang="en-US" dirty="0" smtClean="0"/>
              <a:t>Spotlight-9  - </a:t>
            </a:r>
            <a:r>
              <a:rPr lang="ru-RU" dirty="0" err="1" smtClean="0"/>
              <a:t>стр</a:t>
            </a:r>
            <a:r>
              <a:rPr lang="ru-RU" dirty="0" smtClean="0"/>
              <a:t> 3 </a:t>
            </a:r>
            <a:r>
              <a:rPr lang="en-US" dirty="0" smtClean="0"/>
              <a:t>Spotlight on Russia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5849" y="404664"/>
            <a:ext cx="123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59632" y="274638"/>
            <a:ext cx="7427168" cy="16176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1. 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Every Year on the 25</a:t>
            </a:r>
            <a:r>
              <a:rPr lang="en-US" sz="3600" b="1" baseline="300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th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of January, students, teachers and professors celebrate Tatiana’s day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84132" y="3429001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January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March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September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December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274638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2. This holiday celebrates Saint Tatiana, the patron saint of … 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399734" y="3212976"/>
            <a:ext cx="6286500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professors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b) girls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students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teachers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59632" y="274638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3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. In some cities the best students receive … 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presents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salaries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letters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>
                <a:solidFill>
                  <a:srgbClr val="C00000"/>
                </a:solidFill>
                <a:cs typeface="Arial" charset="0"/>
              </a:rPr>
              <a:t>awards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59632" y="274638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4. In the evening, people dance in the street or let off … 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fireworks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fireboxes 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fireballs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fireplaces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274638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5. Russians believe the patron saint was named after Count Ivan </a:t>
            </a:r>
            <a:r>
              <a:rPr lang="en-US" sz="3600" b="1" dirty="0" err="1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Shuvalov’s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 … , Tatiana.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wife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daughter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mother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grandmother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274638"/>
            <a:ext cx="7427168" cy="36584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6. On the 25</a:t>
            </a:r>
            <a:r>
              <a:rPr lang="en-US" sz="3600" b="1" baseline="30000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th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 of January, 1755, Count Ivan and Impress Elizabeth  the Great agreed to build the first Russian … in Moscow.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hospital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school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museum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university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274638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7. Tatiana’s  name day also happened to be 25</a:t>
            </a:r>
            <a:r>
              <a:rPr lang="en-US" sz="3600" b="1" baseline="30000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th</a:t>
            </a:r>
            <a:r>
              <a:rPr lang="en-US" sz="3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+mn-ea"/>
                <a:cs typeface="Arial" charset="0"/>
              </a:rPr>
              <a:t> January, so because of this , the …. Began.</a:t>
            </a:r>
            <a:endParaRPr lang="ru-RU" sz="3600" b="1" dirty="0">
              <a:solidFill>
                <a:srgbClr val="000099"/>
              </a:solidFill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35291" y="3284984"/>
            <a:ext cx="6475849" cy="26642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mission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) tradition 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c) traveling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d) 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</a:rPr>
              <a:t>study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425350"/>
              </p:ext>
            </p:extLst>
          </p:nvPr>
        </p:nvGraphicFramePr>
        <p:xfrm>
          <a:off x="1763688" y="3068960"/>
          <a:ext cx="6995120" cy="30902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9303"/>
                <a:gridCol w="999303"/>
                <a:gridCol w="999303"/>
                <a:gridCol w="999303"/>
                <a:gridCol w="999303"/>
                <a:gridCol w="919112"/>
                <a:gridCol w="1079493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2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4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5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6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7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284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1</cp:lastModifiedBy>
  <cp:revision>11</cp:revision>
  <dcterms:created xsi:type="dcterms:W3CDTF">2012-04-18T16:40:25Z</dcterms:created>
  <dcterms:modified xsi:type="dcterms:W3CDTF">2014-08-05T17:44:26Z</dcterms:modified>
</cp:coreProperties>
</file>