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2D8B3-4CBD-484B-BE4C-42EBE59BD0C9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D07B-3B70-4C89-83C7-ED7AB3F48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44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033F-D8F8-4D87-84B9-DB9E0CB6FC8C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4BBDE-FC54-4DDE-86E8-FBEA0E3CA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35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FA9C-DB28-479D-B497-A45020934973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749F5-2D23-4D76-86C4-5612B1B4D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4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AD398-4698-4784-B85A-E920EAFBE573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B37EE-C0B4-4687-AA3F-DE1AC5610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2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C2C9-1351-4499-A84D-4C09D63F48F5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F650E-4318-4F8E-AECA-09F411304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04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788CA-921B-4AB3-AAE7-88E73FD02A1E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BDFC0-F008-49DA-A7B5-BFD4B9046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91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AD16-A5DE-4AAF-AA69-EE612C092564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9679F-68A4-4631-8627-1129A551C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7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43403-B7EA-409A-B373-C871B61C955E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4A14B-B2A7-4DFC-8459-87A9A4DDA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0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F265E-FAD9-424D-AF1C-21B44338AEA9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894BF-8A6C-4041-AEDC-B57CA6CF6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56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EDB5D-8C9B-4055-B7E5-C7B9E107B392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063F2-E174-4057-92CB-E54FDD23B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1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EC280-4A9B-4646-A9B0-F169E83920E6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396ED-EBF1-478A-ADD0-18BEF76F94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8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A330A0-80CB-453E-871C-FFD2D0FAC0A2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A73316-B6E1-4A0A-9792-2A056B45B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2" descr="D:\фоны и шаблоны\e81ea92f2e2d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3" r="73940"/>
          <a:stretch>
            <a:fillRect/>
          </a:stretch>
        </p:blipFill>
        <p:spPr bwMode="auto">
          <a:xfrm>
            <a:off x="0" y="0"/>
            <a:ext cx="1225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hkola-abv.ru/vse_dlya_prezentasiy2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899592" y="0"/>
            <a:ext cx="8640763" cy="417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Английский язык</a:t>
            </a:r>
          </a:p>
          <a:p>
            <a:pPr eaLnBrk="1" hangingPunct="1">
              <a:defRPr/>
            </a:pPr>
            <a:r>
              <a:rPr lang="ru-RU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УМК </a:t>
            </a:r>
            <a:r>
              <a:rPr lang="en-US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“Spotlight”</a:t>
            </a:r>
            <a:r>
              <a:rPr lang="ru-RU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9</a:t>
            </a:r>
            <a:r>
              <a:rPr lang="ru-RU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класс</a:t>
            </a:r>
            <a:br>
              <a:rPr lang="ru-RU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ru-RU" sz="5400" b="1" dirty="0" smtClean="0">
                <a:solidFill>
                  <a:srgbClr val="FF00FF"/>
                </a:solidFill>
                <a:latin typeface="Arial Black" panose="020B0A04020102020204" pitchFamily="34" charset="0"/>
              </a:rPr>
              <a:t>Тест </a:t>
            </a:r>
            <a:br>
              <a:rPr lang="ru-RU" sz="5400" b="1" dirty="0" smtClean="0">
                <a:solidFill>
                  <a:srgbClr val="FF00FF"/>
                </a:solidFill>
                <a:latin typeface="Arial Black" panose="020B0A04020102020204" pitchFamily="34" charset="0"/>
              </a:rPr>
            </a:br>
            <a:r>
              <a:rPr lang="en-US" sz="6600" b="1" dirty="0" smtClean="0">
                <a:solidFill>
                  <a:srgbClr val="FF00FF"/>
                </a:solidFill>
                <a:latin typeface="Arial Black" panose="020B0A04020102020204" pitchFamily="34" charset="0"/>
              </a:rPr>
              <a:t>Tatiana’s Day</a:t>
            </a:r>
            <a:endParaRPr lang="ru-RU" sz="6600" dirty="0" smtClean="0">
              <a:solidFill>
                <a:srgbClr val="FF00FF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97869" y="4221086"/>
            <a:ext cx="6444208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/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r"/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r"/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r"/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2400" b="1" dirty="0" err="1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Чадукасинская</a:t>
            </a:r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 ООШ» </a:t>
            </a:r>
          </a:p>
          <a:p>
            <a:pPr algn="r"/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Красноармейского района </a:t>
            </a:r>
          </a:p>
          <a:p>
            <a:pPr algn="r"/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Чувашской Республики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>
            <a:spLocks noGrp="1"/>
          </p:cNvSpPr>
          <p:nvPr/>
        </p:nvSpPr>
        <p:spPr bwMode="auto">
          <a:xfrm>
            <a:off x="1405849" y="764704"/>
            <a:ext cx="640080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fontAlgn="base">
              <a:spcAft>
                <a:spcPts val="0"/>
              </a:spcAft>
              <a:tabLst>
                <a:tab pos="457200" algn="l"/>
              </a:tabLst>
            </a:pPr>
            <a:r>
              <a:rPr lang="ru-RU" sz="2200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</a:rPr>
              <a:t>Шаблон </a:t>
            </a:r>
            <a:r>
              <a:rPr lang="ru-RU" sz="2200" kern="1200" dirty="0" smtClean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</a:rPr>
              <a:t>презентации</a:t>
            </a:r>
            <a:r>
              <a:rPr lang="en-US" sz="2200" dirty="0" smtClean="0">
                <a:solidFill>
                  <a:srgbClr val="17375E"/>
                </a:solidFill>
                <a:latin typeface="Calibri"/>
                <a:ea typeface="Times New Roman"/>
                <a:cs typeface="Times New Roman"/>
              </a:rPr>
              <a:t>:</a:t>
            </a:r>
          </a:p>
          <a:p>
            <a:pPr lvl="0" fontAlgn="base">
              <a:spcAft>
                <a:spcPts val="0"/>
              </a:spcAft>
              <a:tabLst>
                <a:tab pos="457200" algn="l"/>
              </a:tabLst>
            </a:pPr>
            <a:r>
              <a:rPr lang="en-US" sz="2200" u="sng" kern="1200" dirty="0" smtClean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http</a:t>
            </a:r>
            <a:r>
              <a:rPr lang="ru-RU" sz="2200" u="sng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://</a:t>
            </a:r>
            <a:r>
              <a:rPr lang="en-US" sz="2200" u="sng" kern="1200" dirty="0" err="1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shkola</a:t>
            </a:r>
            <a:r>
              <a:rPr lang="ru-RU" sz="2200" u="sng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-</a:t>
            </a:r>
            <a:r>
              <a:rPr lang="en-US" sz="2200" u="sng" kern="1200" dirty="0" err="1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abv</a:t>
            </a:r>
            <a:r>
              <a:rPr lang="ru-RU" sz="2200" u="sng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.</a:t>
            </a:r>
            <a:r>
              <a:rPr lang="en-US" sz="2200" u="sng" kern="1200" dirty="0" err="1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ru</a:t>
            </a:r>
            <a:r>
              <a:rPr lang="ru-RU" sz="2200" u="sng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/</a:t>
            </a:r>
            <a:r>
              <a:rPr lang="en-US" sz="2200" u="sng" kern="1200" dirty="0" err="1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vse</a:t>
            </a:r>
            <a:r>
              <a:rPr lang="ru-RU" sz="2200" u="sng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_</a:t>
            </a:r>
            <a:r>
              <a:rPr lang="en-US" sz="2200" u="sng" kern="1200" dirty="0" err="1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dlya</a:t>
            </a:r>
            <a:r>
              <a:rPr lang="ru-RU" sz="2200" u="sng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_</a:t>
            </a:r>
            <a:r>
              <a:rPr lang="en-US" sz="2200" u="sng" kern="1200" dirty="0" err="1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prezentasiy</a:t>
            </a:r>
            <a:r>
              <a:rPr lang="ru-RU" sz="2200" u="sng" kern="1200" dirty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2.</a:t>
            </a:r>
            <a:r>
              <a:rPr lang="en-US" sz="2200" u="sng" kern="1200" dirty="0" smtClean="0">
                <a:solidFill>
                  <a:srgbClr val="17375E"/>
                </a:solidFill>
                <a:effectLst/>
                <a:latin typeface="Calibri"/>
                <a:ea typeface="Times New Roman"/>
                <a:cs typeface="Times New Roman"/>
                <a:hlinkClick r:id="rId2"/>
              </a:rPr>
              <a:t>html</a:t>
            </a:r>
            <a:endParaRPr lang="en-US" sz="2200" u="sng" kern="1200" dirty="0" smtClean="0">
              <a:solidFill>
                <a:srgbClr val="17375E"/>
              </a:solidFill>
              <a:effectLst/>
              <a:latin typeface="Calibri"/>
              <a:ea typeface="Times New Roman"/>
              <a:cs typeface="Times New Roman"/>
            </a:endParaRPr>
          </a:p>
          <a:p>
            <a:pPr lvl="0" fontAlgn="base">
              <a:spcAft>
                <a:spcPts val="0"/>
              </a:spcAft>
              <a:tabLst>
                <a:tab pos="457200" algn="l"/>
              </a:tabLst>
            </a:pPr>
            <a:endParaRPr lang="ru-RU" sz="1200" dirty="0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5849" y="1772815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Вопросы теста взяты из учебника </a:t>
            </a:r>
            <a:r>
              <a:rPr lang="en-US" dirty="0" smtClean="0"/>
              <a:t>Spotlight-9  - </a:t>
            </a:r>
            <a:r>
              <a:rPr lang="ru-RU" dirty="0" err="1" smtClean="0"/>
              <a:t>стр</a:t>
            </a:r>
            <a:r>
              <a:rPr lang="ru-RU" dirty="0" smtClean="0"/>
              <a:t> 3 </a:t>
            </a:r>
            <a:r>
              <a:rPr lang="en-US" dirty="0" smtClean="0"/>
              <a:t>Spotlight on Russia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5849" y="404664"/>
            <a:ext cx="123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6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259632" y="274638"/>
            <a:ext cx="7427168" cy="16176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ru-RU" sz="36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1. </a:t>
            </a: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Every Year on the 25</a:t>
            </a:r>
            <a:r>
              <a:rPr lang="en-US" sz="3600" b="1" baseline="300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th</a:t>
            </a: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of January, students, teachers and professors celebrate Tatiana’s day</a:t>
            </a:r>
            <a:endParaRPr lang="ru-RU" sz="3600" b="1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184132" y="3429001"/>
            <a:ext cx="6475849" cy="26642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January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) March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c) September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d) December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59632" y="274638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 eaLnBrk="1" hangingPunct="1"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2. This holiday celebrates Saint Tatiana, the patron saint of … .</a:t>
            </a:r>
            <a:endParaRPr lang="ru-RU" sz="3600" b="1" dirty="0">
              <a:solidFill>
                <a:srgbClr val="000099"/>
              </a:solidFill>
              <a:latin typeface="Arial Black" panose="020B0A04020102020204" pitchFamily="34" charset="0"/>
              <a:ea typeface="+mn-ea"/>
              <a:cs typeface="Arial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2399734" y="3212976"/>
            <a:ext cx="6286500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professors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b) girls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c) students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d) teachers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259632" y="274638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 eaLnBrk="1" hangingPunct="1">
              <a:defRPr/>
            </a:pPr>
            <a:r>
              <a:rPr lang="en-US" sz="3600" b="1" dirty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3</a:t>
            </a: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. In some cities the best students receive … .</a:t>
            </a:r>
            <a:endParaRPr lang="ru-RU" sz="3600" b="1" dirty="0">
              <a:solidFill>
                <a:srgbClr val="000099"/>
              </a:solidFill>
              <a:latin typeface="Arial Black" panose="020B0A04020102020204" pitchFamily="34" charset="0"/>
              <a:ea typeface="+mn-ea"/>
              <a:cs typeface="Arial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35291" y="3284984"/>
            <a:ext cx="6475849" cy="26642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presents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) salaries 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c) letters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d) </a:t>
            </a:r>
            <a:r>
              <a:rPr lang="en-US" sz="3600" b="1" dirty="0">
                <a:solidFill>
                  <a:srgbClr val="C00000"/>
                </a:solidFill>
                <a:cs typeface="Arial" charset="0"/>
              </a:rPr>
              <a:t>awards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259632" y="274638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 eaLnBrk="1" hangingPunct="1"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4. In the evening, people dance in the street or let off … .</a:t>
            </a:r>
            <a:endParaRPr lang="ru-RU" sz="3600" b="1" dirty="0">
              <a:solidFill>
                <a:srgbClr val="000099"/>
              </a:solidFill>
              <a:latin typeface="Arial Black" panose="020B0A04020102020204" pitchFamily="34" charset="0"/>
              <a:ea typeface="+mn-ea"/>
              <a:cs typeface="Arial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35291" y="3284984"/>
            <a:ext cx="6475849" cy="26642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fireworks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) fireboxes  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c) fireballs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d) </a:t>
            </a:r>
            <a:r>
              <a:rPr lang="en-US" sz="3600" b="1" dirty="0" smtClean="0">
                <a:solidFill>
                  <a:srgbClr val="C00000"/>
                </a:solidFill>
                <a:cs typeface="Arial" charset="0"/>
              </a:rPr>
              <a:t>fireplaces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8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59632" y="274638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 eaLnBrk="1" hangingPunct="1"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5. Russians believe the patron saint was named after Count Ivan </a:t>
            </a:r>
            <a:r>
              <a:rPr lang="en-US" sz="3600" b="1" dirty="0" err="1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Shuvalov’s</a:t>
            </a: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 … , Tatiana.</a:t>
            </a:r>
            <a:endParaRPr lang="ru-RU" sz="3600" b="1" dirty="0">
              <a:solidFill>
                <a:srgbClr val="000099"/>
              </a:solidFill>
              <a:latin typeface="Arial Black" panose="020B0A04020102020204" pitchFamily="34" charset="0"/>
              <a:ea typeface="+mn-ea"/>
              <a:cs typeface="Arial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735291" y="3284984"/>
            <a:ext cx="6475849" cy="26642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wife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) daughter 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c) mother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d) </a:t>
            </a:r>
            <a:r>
              <a:rPr lang="en-US" sz="3600" b="1" dirty="0" smtClean="0">
                <a:solidFill>
                  <a:srgbClr val="C00000"/>
                </a:solidFill>
                <a:cs typeface="Arial" charset="0"/>
              </a:rPr>
              <a:t>grandmother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3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59632" y="274638"/>
            <a:ext cx="7427168" cy="36584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 eaLnBrk="1" hangingPunct="1"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6. On the 25</a:t>
            </a:r>
            <a:r>
              <a:rPr lang="en-US" sz="3600" b="1" baseline="30000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th</a:t>
            </a: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 of January, 1755, Count Ivan and Impress Elizabeth  the Great agreed to build the first Russian … in Moscow.</a:t>
            </a:r>
            <a:endParaRPr lang="ru-RU" sz="3600" b="1" dirty="0">
              <a:solidFill>
                <a:srgbClr val="000099"/>
              </a:solidFill>
              <a:latin typeface="Arial Black" panose="020B0A04020102020204" pitchFamily="34" charset="0"/>
              <a:ea typeface="+mn-ea"/>
              <a:cs typeface="Arial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735291" y="3284984"/>
            <a:ext cx="6475849" cy="26642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hospital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) school 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c) museum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d) </a:t>
            </a:r>
            <a:r>
              <a:rPr lang="en-US" sz="3600" b="1" dirty="0" smtClean="0">
                <a:solidFill>
                  <a:srgbClr val="C00000"/>
                </a:solidFill>
                <a:cs typeface="Arial" charset="0"/>
              </a:rPr>
              <a:t>university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9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59632" y="274638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 eaLnBrk="1" hangingPunct="1"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7. Tatiana’s  name day also happened to be 25</a:t>
            </a:r>
            <a:r>
              <a:rPr lang="en-US" sz="3600" b="1" baseline="30000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th</a:t>
            </a:r>
            <a:r>
              <a:rPr 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Arial" charset="0"/>
              </a:rPr>
              <a:t> January, so because of this , the …. Began.</a:t>
            </a:r>
            <a:endParaRPr lang="ru-RU" sz="3600" b="1" dirty="0">
              <a:solidFill>
                <a:srgbClr val="000099"/>
              </a:solidFill>
              <a:latin typeface="Arial Black" panose="020B0A04020102020204" pitchFamily="34" charset="0"/>
              <a:ea typeface="+mn-ea"/>
              <a:cs typeface="Arial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735291" y="3284984"/>
            <a:ext cx="6475849" cy="26642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mission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) tradition 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c) traveling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d) </a:t>
            </a:r>
            <a:r>
              <a:rPr lang="en-US" sz="3600" b="1" dirty="0" smtClean="0">
                <a:solidFill>
                  <a:srgbClr val="C00000"/>
                </a:solidFill>
                <a:cs typeface="Arial" charset="0"/>
              </a:rPr>
              <a:t>study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0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260648"/>
            <a:ext cx="47707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Key to the test</a:t>
            </a:r>
          </a:p>
          <a:p>
            <a:endParaRPr lang="en-US" sz="440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ru-RU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Ключ</a:t>
            </a:r>
            <a:r>
              <a:rPr lang="ru-RU" sz="4400" dirty="0">
                <a:solidFill>
                  <a:srgbClr val="C00000"/>
                </a:solidFill>
                <a:latin typeface="Arial Black" panose="020B0A04020102020204" pitchFamily="34" charset="0"/>
              </a:rPr>
              <a:t>и</a:t>
            </a:r>
            <a:r>
              <a:rPr lang="ru-RU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к тесту</a:t>
            </a:r>
            <a:endParaRPr lang="ru-RU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425350"/>
              </p:ext>
            </p:extLst>
          </p:nvPr>
        </p:nvGraphicFramePr>
        <p:xfrm>
          <a:off x="1763688" y="3068960"/>
          <a:ext cx="6995120" cy="30902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9303"/>
                <a:gridCol w="999303"/>
                <a:gridCol w="999303"/>
                <a:gridCol w="999303"/>
                <a:gridCol w="999303"/>
                <a:gridCol w="919112"/>
                <a:gridCol w="1079493"/>
              </a:tblGrid>
              <a:tr h="1514421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1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2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3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4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5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6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7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</a:tr>
              <a:tr h="157587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000099"/>
                          </a:solidFill>
                        </a:rPr>
                        <a:t>a</a:t>
                      </a:r>
                      <a:endParaRPr lang="ru-RU" sz="54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000099"/>
                          </a:solidFill>
                        </a:rPr>
                        <a:t>c</a:t>
                      </a:r>
                      <a:endParaRPr lang="ru-RU" sz="54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000099"/>
                          </a:solidFill>
                        </a:rPr>
                        <a:t>d</a:t>
                      </a:r>
                      <a:endParaRPr lang="ru-RU" sz="54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000099"/>
                          </a:solidFill>
                        </a:rPr>
                        <a:t>a</a:t>
                      </a:r>
                      <a:endParaRPr lang="ru-RU" sz="54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000099"/>
                          </a:solidFill>
                        </a:rPr>
                        <a:t>c</a:t>
                      </a:r>
                      <a:endParaRPr lang="ru-RU" sz="54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000099"/>
                          </a:solidFill>
                        </a:rPr>
                        <a:t>d</a:t>
                      </a:r>
                      <a:endParaRPr lang="ru-RU" sz="54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000099"/>
                          </a:solidFill>
                        </a:rPr>
                        <a:t>b</a:t>
                      </a:r>
                      <a:endParaRPr lang="ru-RU" sz="54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07" marB="4570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42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284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Helen</dc:creator>
  <cp:lastModifiedBy>1</cp:lastModifiedBy>
  <cp:revision>11</cp:revision>
  <dcterms:created xsi:type="dcterms:W3CDTF">2012-04-18T16:40:25Z</dcterms:created>
  <dcterms:modified xsi:type="dcterms:W3CDTF">2014-08-05T17:44:26Z</dcterms:modified>
</cp:coreProperties>
</file>