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70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5" r:id="rId15"/>
    <p:sldId id="272" r:id="rId16"/>
    <p:sldId id="273" r:id="rId17"/>
    <p:sldId id="274" r:id="rId18"/>
    <p:sldId id="271" r:id="rId19"/>
    <p:sldId id="27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617426.vk.me/v617426569/7e9c/osUw4HvMyXc.jpg" TargetMode="External"/><Relationship Id="rId2" Type="http://schemas.openxmlformats.org/officeDocument/2006/relationships/hyperlink" Target="http://cred-fin.ru/blog/2014-01-05-350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3.bp.blogspot.com/_gdQA3A5qnyU/S89uVmgvSFI/AAAAAAAAAG4/mFxiPty14yc/s1600/1256372623_ycpex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946" y="568"/>
            <a:ext cx="8640763" cy="417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Истории успеха </a:t>
            </a:r>
          </a:p>
          <a:p>
            <a:pPr eaLnBrk="1" hangingPunct="1">
              <a:defRPr/>
            </a:pPr>
            <a:r>
              <a:rPr lang="ru-RU" sz="66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 портретах</a:t>
            </a:r>
            <a:r>
              <a:rPr lang="ru-RU" sz="40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/>
            </a:r>
            <a:br>
              <a:rPr lang="ru-RU" sz="40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</a:br>
            <a:endParaRPr lang="ru-RU" sz="6600" b="1" dirty="0" smtClean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495" y="3933056"/>
            <a:ext cx="676875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Автор: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Ольга Михайловна Степанова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учитель английского языка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МБОУ «</a:t>
            </a:r>
            <a:r>
              <a:rPr lang="ru-RU" sz="2400" b="1" dirty="0" err="1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Чадукасинская</a:t>
            </a:r>
            <a:r>
              <a:rPr lang="ru-RU" sz="24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 ООШ»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Красноармейского района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Чувашской Республики</a:t>
            </a:r>
          </a:p>
        </p:txBody>
      </p:sp>
    </p:spTree>
    <p:extLst>
      <p:ext uri="{BB962C8B-B14F-4D97-AF65-F5344CB8AC3E}">
        <p14:creationId xmlns:p14="http://schemas.microsoft.com/office/powerpoint/2010/main" val="118093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red-fin.ru/_bl/35/02863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551280" cy="568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57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red-fin.ru/_bl/35/462826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4"/>
          <a:stretch/>
        </p:blipFill>
        <p:spPr bwMode="auto">
          <a:xfrm>
            <a:off x="899590" y="353616"/>
            <a:ext cx="7273651" cy="6099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red-fin.ru/_bl/35/00744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60" y="476672"/>
            <a:ext cx="7352077" cy="5832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62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red-fin.ru/_bl/35/35707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" b="6914"/>
          <a:stretch/>
        </p:blipFill>
        <p:spPr bwMode="auto">
          <a:xfrm>
            <a:off x="683567" y="523853"/>
            <a:ext cx="7439485" cy="5785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9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617426.vk.me/v617426569/7e9c/osUw4HvMyX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3323" r="3371" b="2371"/>
          <a:stretch/>
        </p:blipFill>
        <p:spPr bwMode="auto">
          <a:xfrm>
            <a:off x="789175" y="527542"/>
            <a:ext cx="7361862" cy="5760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4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60439"/>
            <a:ext cx="9077325" cy="645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99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s.homegate.ru/file/2924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768752" cy="5803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90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sycabi.net/images/motivator-psycabinet-3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4849" r="2047" b="6585"/>
          <a:stretch/>
        </p:blipFill>
        <p:spPr bwMode="auto">
          <a:xfrm>
            <a:off x="679051" y="548680"/>
            <a:ext cx="7623386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0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317825.userapi.com/v317825814/64fe/ZKWeF4Ahp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5856"/>
            <a:ext cx="7632848" cy="5112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8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_gdQA3A5qnyU/S89uVmgvSFI/AAAAAAAAAG4/mFxiPty14yc/s1600/1256372623_ycpe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06021" cy="5544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4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kolesouspeha.ru/wp-content/uploads/2013/02/%D0%9D%D0%B5%D1%83%D0%B4%D0%B0%D1%87%D0%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6" b="5199"/>
          <a:stretch/>
        </p:blipFill>
        <p:spPr bwMode="auto">
          <a:xfrm>
            <a:off x="836921" y="554716"/>
            <a:ext cx="7372462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5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204864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http://psycabi.net/images/motivator-psycabinet-304.jpg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hlinkClick r:id="rId2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hlinkClick r:id="rId2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://kolesouspeha.ru/wp-content/uploads/2013/02/%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D0%9D%D0%B5%D1%83%D0%B4%D0%B0%D1%87%D0%B0.jpg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hlinkClick r:id="rId2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hlinkClick r:id="rId2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cred-fin.ru/blog/2014-01-05-3504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cs617426.vk.me/v617426569/7e9c/osUw4HvMyXc.jpg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http://3.bp.blogspot.com/_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gdQA3A5qnyU/S89uVmgvSFI/AAAAAAAAAG4/mFxiPty14yc/s1600/1256372623_ycpex1.jpg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412776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51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red-fin.ru/_bl/35/65495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7902175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9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ed-fin.ru/_bl/35/46459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894050" cy="512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20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red-fin.ru/_bl/35/49421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085587" cy="5904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0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red-fin.ru/_bl/35/27663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5710"/>
            <a:ext cx="7097296" cy="5760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4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red-fin.ru/_bl/35/281231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4"/>
          <a:stretch/>
        </p:blipFill>
        <p:spPr bwMode="auto">
          <a:xfrm>
            <a:off x="1086326" y="613792"/>
            <a:ext cx="6706052" cy="5839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2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red-fin.ru/_bl/35/68626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92313" cy="6048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red-fin.ru/_bl/35/84316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76672"/>
            <a:ext cx="7361467" cy="6048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1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46</TotalTime>
  <Words>42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</cp:revision>
  <dcterms:created xsi:type="dcterms:W3CDTF">2014-08-05T18:23:17Z</dcterms:created>
  <dcterms:modified xsi:type="dcterms:W3CDTF">2014-08-05T19:20:02Z</dcterms:modified>
</cp:coreProperties>
</file>