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3.glitter-graphics.org/pub/922/922373twrl2uil2q.gif" TargetMode="External"/><Relationship Id="rId4" Type="http://schemas.openxmlformats.org/officeDocument/2006/relationships/hyperlink" Target="http://www.sweetshimas.com/myfiles/image/FREE%20FRAMES/WINTER%20FRAMES/X%20New_Year_pin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7518" y="706519"/>
            <a:ext cx="6854771" cy="25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Английский язык</a:t>
            </a:r>
          </a:p>
          <a:p>
            <a:pPr eaLnBrk="1" hangingPunct="1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“Spotlight”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класс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Тест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Hogmanay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16602"/>
            <a:ext cx="644420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ООШ» </a:t>
            </a:r>
          </a:p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70542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82042" y="1052736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9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‘First Footing’ – the ‘first foot’ in the house after midnight is still very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… 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is Scotland. 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348880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useful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mbitious 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common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useless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1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o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To ensure good luck, a first footer should be a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… -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haired male.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0826" y="2204864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fair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dark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curly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w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avy 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9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668066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1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1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The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… 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Firework display and torchlight procession in Edinburgh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is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reminiscent of the ancient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custom on Hogmanay.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519989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magical</a:t>
            </a: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proud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friendly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disgusting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firewor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" y="692696"/>
            <a:ext cx="7400796" cy="4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fr.ru/data/temp/da329fb2a4927a2bf8cad6d77c6b89f3.gif?6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4" y="4732016"/>
            <a:ext cx="52959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69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836712"/>
            <a:ext cx="4770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Key to the test</a:t>
            </a:r>
          </a:p>
          <a:p>
            <a:r>
              <a:rPr lang="ru-RU" sz="4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Ключи </a:t>
            </a:r>
            <a:r>
              <a:rPr lang="ru-RU" sz="4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 тесту</a:t>
            </a:r>
            <a:endParaRPr lang="ru-RU" sz="4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93475"/>
              </p:ext>
            </p:extLst>
          </p:nvPr>
        </p:nvGraphicFramePr>
        <p:xfrm>
          <a:off x="827581" y="2708920"/>
          <a:ext cx="554461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11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b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a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c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d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d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c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c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a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c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b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a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4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7624" y="169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http://www.scotland.org/features/hogmanay-top-facts</a:t>
            </a:r>
            <a:r>
              <a:rPr lang="en-US" dirty="0" smtClean="0">
                <a:hlinkClick r:id="rId4"/>
              </a:rPr>
              <a:t>/</a:t>
            </a:r>
          </a:p>
          <a:p>
            <a:endParaRPr lang="en-US" dirty="0" smtClean="0">
              <a:hlinkClick r:id="rId4"/>
            </a:endParaRP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www.rampantscotland.com/know/blknow12.htm</a:t>
            </a:r>
          </a:p>
          <a:p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www.sweetshimas.com/myfiles/image/FREE%20FRAMES/WINTER%20FRAMES/X%20New_Year_pine.png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i3.glitter-graphics.org/pub/922/922373twrl2uil2q.gif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1050501"/>
            <a:ext cx="179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Sources: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7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1.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In Scotland, the </a:t>
            </a:r>
            <a:r>
              <a:rPr lang="en-US" sz="24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NewYears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Eve celebration is called Hogmanay which means ‘… morning ‘ in Celtic.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519989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good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new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bright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clean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8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On December 31</a:t>
            </a:r>
            <a:r>
              <a:rPr lang="en-US" sz="2400" b="1" baseline="30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st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people throw out  old … things.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00034" y="1916832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unwanted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unwashed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untidy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underwear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5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3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They also bake a rich fruit cake called ‘… Bun’ to share with the family and friends.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348880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green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brown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black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white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4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On the night of Hogmanay there are … concerts and fabulous carnivals in the streets.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519989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boring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living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bored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live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5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 lot of excited people get dressed  up in … costumes.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41394" y="1988840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casual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dirty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sympathetic 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colouful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6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6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People proudly sing the … song ‘Auld Land </a:t>
            </a:r>
            <a:r>
              <a:rPr lang="en-US" sz="24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Syne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’ joining hands. 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204864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elegant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aggressive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traditional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dynamic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40" y="53816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7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The Guinness Book of World Records lists ‘Auld Lang </a:t>
            </a:r>
            <a:r>
              <a:rPr lang="en-US" sz="24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Syne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’ as one of the most frequently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…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songs in English.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23809" y="2519989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lost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forgotten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sung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forbidden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0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weetshimas.com/myfiles/image/FREE%20FRAMES/WINTER%20FRAMES/X%20New_Year_p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блес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696744" cy="13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50" y="908720"/>
            <a:ext cx="5524050" cy="1617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8</a:t>
            </a:r>
            <a:r>
              <a:rPr lang="ru-RU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An important element of Hogmanay celebrations is to welcome friends and strangers, with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… </a:t>
            </a:r>
            <a:r>
              <a:rPr lang="en-US" sz="2400" b="1" dirty="0">
                <a:solidFill>
                  <a:srgbClr val="000099"/>
                </a:solidFill>
                <a:latin typeface="Arial Black" panose="020B0A04020102020204" pitchFamily="34" charset="0"/>
              </a:rPr>
              <a:t>hospitality </a:t>
            </a:r>
            <a:r>
              <a:rPr lang="en-US" sz="24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3809" y="2519989"/>
            <a:ext cx="6475849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warm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successful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seasonal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understandable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1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408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2014-08-06T09:55:21Z</dcterms:created>
  <dcterms:modified xsi:type="dcterms:W3CDTF">2014-08-06T11:51:50Z</dcterms:modified>
</cp:coreProperties>
</file>