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9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lv.zcache.com/red_paws_and_dog_bones_magnetic_picture_frame-r0c2f627a79344f26b82b036e8e3b1575_fumar_8byvr_324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8themes.com/wp-content/uploads/2013/09/Dog-Wallpaper-For-Computer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hyperlink" Target="http://www.germanshepherds.com/forum/general-information/117549-ten-favors-dog-asks-man.html" TargetMode="External"/><Relationship Id="rId4" Type="http://schemas.openxmlformats.org/officeDocument/2006/relationships/hyperlink" Target="http://rlv.zcache.com/red_paws_and_dog_bones_magnetic_picture_frame-r0c2f627a79344f26b82b036e8e3b1575_fumar_8byvr_324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w8themes.com/wp-content/uploads/2013/09/Dog-Wallpaper-For-Compu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915" y="-1"/>
            <a:ext cx="914491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331640" y="4530869"/>
            <a:ext cx="7488832" cy="22467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7" algn="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y </a:t>
            </a:r>
          </a:p>
          <a:p>
            <a:pPr lvl="7" algn="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Olga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Stepanova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Chadukassinskaya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main School, Chuvashia</a:t>
            </a:r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31640" y="4530870"/>
            <a:ext cx="7488832" cy="22467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7" algn="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y </a:t>
            </a:r>
          </a:p>
          <a:p>
            <a:pPr lvl="7" algn="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Olga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Stepanova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Chadukassinskaya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main School, Chuvashia</a:t>
            </a:r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563" y="1661898"/>
            <a:ext cx="8986967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Interactive</a:t>
            </a:r>
            <a:r>
              <a:rPr lang="ru-RU" sz="48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48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Quiz </a:t>
            </a:r>
            <a:endParaRPr lang="en-US" sz="4800" b="1" spc="50" dirty="0" smtClean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4563" y="332656"/>
            <a:ext cx="91321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Ten Favors </a:t>
            </a:r>
          </a:p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a Dog Asks from a Man</a:t>
            </a:r>
            <a:endParaRPr lang="ru-RU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54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" t="16626" r="6693" b="20407"/>
          <a:stretch/>
        </p:blipFill>
        <p:spPr bwMode="auto">
          <a:xfrm>
            <a:off x="0" y="0"/>
            <a:ext cx="916448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854701"/>
              </p:ext>
            </p:extLst>
          </p:nvPr>
        </p:nvGraphicFramePr>
        <p:xfrm>
          <a:off x="941509" y="2900604"/>
          <a:ext cx="7272806" cy="518160"/>
        </p:xfrm>
        <a:graphic>
          <a:graphicData uri="http://schemas.openxmlformats.org/drawingml/2006/table">
            <a:tbl>
              <a:tblPr/>
              <a:tblGrid>
                <a:gridCol w="1542125"/>
                <a:gridCol w="368102"/>
                <a:gridCol w="1542125"/>
                <a:gridCol w="368102"/>
                <a:gridCol w="1542125"/>
                <a:gridCol w="368102"/>
                <a:gridCol w="1542125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find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make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take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Oval 45"/>
          <p:cNvSpPr>
            <a:spLocks noChangeArrowheads="1"/>
          </p:cNvSpPr>
          <p:nvPr/>
        </p:nvSpPr>
        <p:spPr bwMode="auto">
          <a:xfrm>
            <a:off x="6444208" y="2708920"/>
            <a:ext cx="1944687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825" y="1044241"/>
            <a:ext cx="9132175" cy="529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Favor #9 a Dog Asks from a Man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5836" y="1825881"/>
            <a:ext cx="72728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- </a:t>
            </a:r>
            <a:r>
              <a:rPr lang="en-US" sz="2000" dirty="0" smtClean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…… </a:t>
            </a:r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care of me when I am old </a:t>
            </a:r>
            <a:r>
              <a:rPr lang="en-US" sz="2000" dirty="0" smtClean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-  </a:t>
            </a:r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you too are going to be old one day.</a:t>
            </a:r>
            <a:endParaRPr lang="ru-RU" sz="20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3" descr="C:\Users\1\Desktop\pictures 2\animated do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541" y="3696273"/>
            <a:ext cx="3240360" cy="206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68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" t="16626" r="6693" b="20407"/>
          <a:stretch/>
        </p:blipFill>
        <p:spPr bwMode="auto">
          <a:xfrm>
            <a:off x="0" y="0"/>
            <a:ext cx="916448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415039"/>
              </p:ext>
            </p:extLst>
          </p:nvPr>
        </p:nvGraphicFramePr>
        <p:xfrm>
          <a:off x="945839" y="2995308"/>
          <a:ext cx="7272806" cy="518160"/>
        </p:xfrm>
        <a:graphic>
          <a:graphicData uri="http://schemas.openxmlformats.org/drawingml/2006/table">
            <a:tbl>
              <a:tblPr/>
              <a:tblGrid>
                <a:gridCol w="1542125"/>
                <a:gridCol w="368102"/>
                <a:gridCol w="1542125"/>
                <a:gridCol w="368102"/>
                <a:gridCol w="1542125"/>
                <a:gridCol w="368102"/>
                <a:gridCol w="1542125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backside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beside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outside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inside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Oval 45"/>
          <p:cNvSpPr>
            <a:spLocks noChangeArrowheads="1"/>
          </p:cNvSpPr>
          <p:nvPr/>
        </p:nvSpPr>
        <p:spPr bwMode="auto">
          <a:xfrm>
            <a:off x="2668183" y="2714638"/>
            <a:ext cx="1944687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825" y="1044241"/>
            <a:ext cx="9132175" cy="529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Favor #10 a Dog Asks from a Man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5836" y="1825881"/>
            <a:ext cx="72728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- Be with me when my going gets rough. Everything is easier for me when you are </a:t>
            </a:r>
            <a:r>
              <a:rPr lang="en-US" sz="2000" dirty="0" smtClean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…… </a:t>
            </a:r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me.</a:t>
            </a:r>
            <a:endParaRPr lang="ru-RU" sz="20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3" descr="C:\Users\1\Desktop\pictures 2\animated do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794138"/>
            <a:ext cx="3240360" cy="206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asset.zcache.com/assets/graphics/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28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274838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rlv.zcache.com/red_paws_and_dog_bones_magnetic_picture_frame-r0c2f627a79344f26b82b036e8e3b1575_fumar_8byvr_324.jpg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20482" name="Picture 2" descr="http://www.w8themes.com/wp-content/uploads/2013/09/Dog-Wallpaper-For-Compu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00" y="-8186"/>
            <a:ext cx="9154914" cy="6866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834" y="-8186"/>
            <a:ext cx="9076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2400" b="1" kern="0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Arial Black" panose="020B0A04020102020204" pitchFamily="34" charset="0"/>
                <a:ea typeface="+mj-ea"/>
                <a:cs typeface="+mj-cs"/>
              </a:rPr>
              <a:t>Dogs have given us their absolute all.</a:t>
            </a:r>
          </a:p>
          <a:p>
            <a:pPr lvl="0" algn="r"/>
            <a:r>
              <a:rPr lang="en-US" sz="2400" b="1" kern="0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Arial Black" panose="020B0A04020102020204" pitchFamily="34" charset="0"/>
                <a:ea typeface="+mj-ea"/>
                <a:cs typeface="+mj-cs"/>
              </a:rPr>
              <a:t>We are the center of their universe, </a:t>
            </a:r>
          </a:p>
          <a:p>
            <a:pPr lvl="0" algn="r"/>
            <a:r>
              <a:rPr lang="en-US" sz="2400" b="1" kern="0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Arial Black" panose="020B0A04020102020204" pitchFamily="34" charset="0"/>
                <a:ea typeface="+mj-ea"/>
                <a:cs typeface="+mj-cs"/>
              </a:rPr>
              <a:t>we are the focus of their love and faith and trust. </a:t>
            </a:r>
          </a:p>
          <a:p>
            <a:pPr lvl="0" algn="r"/>
            <a:r>
              <a:rPr lang="en-US" sz="2400" b="1" kern="0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Arial Black" panose="020B0A04020102020204" pitchFamily="34" charset="0"/>
                <a:ea typeface="+mj-ea"/>
                <a:cs typeface="+mj-cs"/>
              </a:rPr>
              <a:t>They serve us in return for scraps…</a:t>
            </a:r>
          </a:p>
          <a:p>
            <a:pPr lvl="0" algn="r"/>
            <a:r>
              <a:rPr lang="en-US" sz="2400" b="1" kern="0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Arial Black" panose="020B0A04020102020204" pitchFamily="34" charset="0"/>
                <a:ea typeface="+mj-ea"/>
                <a:cs typeface="+mj-cs"/>
              </a:rPr>
              <a:t>Love Dogs</a:t>
            </a:r>
          </a:p>
          <a:p>
            <a:pPr lvl="0" algn="r"/>
            <a:r>
              <a:rPr lang="en-US" sz="2400" b="1" kern="0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Arial Black" panose="020B0A04020102020204" pitchFamily="34" charset="0"/>
                <a:ea typeface="+mj-ea"/>
                <a:cs typeface="+mj-cs"/>
              </a:rPr>
              <a:t>for they love us…</a:t>
            </a:r>
          </a:p>
        </p:txBody>
      </p:sp>
    </p:spTree>
    <p:extLst>
      <p:ext uri="{BB962C8B-B14F-4D97-AF65-F5344CB8AC3E}">
        <p14:creationId xmlns:p14="http://schemas.microsoft.com/office/powerpoint/2010/main" val="54126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" t="16626" r="6693" b="20407"/>
          <a:stretch/>
        </p:blipFill>
        <p:spPr bwMode="auto">
          <a:xfrm>
            <a:off x="0" y="0"/>
            <a:ext cx="916448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467441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1" i="0" u="none" strike="noStrike" kern="1200" cap="none" spc="0" normalizeH="0" baseline="0" noProof="0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Sources</a:t>
            </a:r>
            <a:endParaRPr kumimoji="0" lang="ru-RU" sz="11500" b="1" i="0" u="none" strike="noStrike" kern="1200" cap="none" spc="0" normalizeH="0" baseline="0" noProof="0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788440"/>
            <a:ext cx="7272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www.w8themes.com/wp-content/uploads/2013/09/Dog-Wallpaper-For-Computer.jpg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rlv.zcache.com/red_paws_and_dog_bones_magnetic_picture_frame-r0c2f627a79344f26b82b036e8e3b1575_fumar_8byvr_324.jpg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www.germanshepherds.com/forum/general-information/117549-ten-favors-dog-asks-man.html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5" name="Picture 3" descr="C:\Users\1\Desktop\pictures 2\animated dog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750378"/>
            <a:ext cx="3240360" cy="206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92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" t="16626" r="6693" b="20407"/>
          <a:stretch/>
        </p:blipFill>
        <p:spPr bwMode="auto">
          <a:xfrm>
            <a:off x="0" y="0"/>
            <a:ext cx="916448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6428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226893"/>
              </p:ext>
            </p:extLst>
          </p:nvPr>
        </p:nvGraphicFramePr>
        <p:xfrm>
          <a:off x="941509" y="3216857"/>
          <a:ext cx="7272806" cy="518160"/>
        </p:xfrm>
        <a:graphic>
          <a:graphicData uri="http://schemas.openxmlformats.org/drawingml/2006/table">
            <a:tbl>
              <a:tblPr/>
              <a:tblGrid>
                <a:gridCol w="1542125"/>
                <a:gridCol w="368102"/>
                <a:gridCol w="1542125"/>
                <a:gridCol w="368102"/>
                <a:gridCol w="1306714"/>
                <a:gridCol w="316228"/>
                <a:gridCol w="1829410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suffering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healing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smiling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doubting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9" name="Oval 45"/>
          <p:cNvSpPr>
            <a:spLocks noChangeArrowheads="1"/>
          </p:cNvSpPr>
          <p:nvPr/>
        </p:nvSpPr>
        <p:spPr bwMode="auto">
          <a:xfrm>
            <a:off x="683568" y="3068960"/>
            <a:ext cx="1944687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1825" y="1044241"/>
            <a:ext cx="9132175" cy="529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Favor #1 a Dog Asks from a Man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45836" y="1825881"/>
            <a:ext cx="72728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- My life lasts between ten to fifteen years. Every separation from you means </a:t>
            </a:r>
            <a:r>
              <a:rPr lang="en-US" sz="2000" dirty="0" smtClean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…… for </a:t>
            </a:r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me. Think about this before you decide whether or not to take me</a:t>
            </a:r>
            <a:r>
              <a:rPr lang="en-US" sz="2000" dirty="0" smtClean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!</a:t>
            </a:r>
            <a:endParaRPr lang="ru-RU" sz="20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pic>
        <p:nvPicPr>
          <p:cNvPr id="2051" name="Picture 3" descr="C:\Users\1\Desktop\pictures 2\animated do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17032"/>
            <a:ext cx="3384377" cy="215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12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" t="16626" r="6693" b="20407"/>
          <a:stretch/>
        </p:blipFill>
        <p:spPr bwMode="auto">
          <a:xfrm>
            <a:off x="0" y="0"/>
            <a:ext cx="916448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17996"/>
              </p:ext>
            </p:extLst>
          </p:nvPr>
        </p:nvGraphicFramePr>
        <p:xfrm>
          <a:off x="945834" y="2995308"/>
          <a:ext cx="7272813" cy="518160"/>
        </p:xfrm>
        <a:graphic>
          <a:graphicData uri="http://schemas.openxmlformats.org/drawingml/2006/table">
            <a:tbl>
              <a:tblPr/>
              <a:tblGrid>
                <a:gridCol w="1542126"/>
                <a:gridCol w="368103"/>
                <a:gridCol w="1542126"/>
                <a:gridCol w="368103"/>
                <a:gridCol w="1542126"/>
                <a:gridCol w="368103"/>
                <a:gridCol w="1542126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 bone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water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flowers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Oval 45"/>
          <p:cNvSpPr>
            <a:spLocks noChangeArrowheads="1"/>
          </p:cNvSpPr>
          <p:nvPr/>
        </p:nvSpPr>
        <p:spPr bwMode="auto">
          <a:xfrm>
            <a:off x="6444208" y="2735833"/>
            <a:ext cx="1944687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1825" y="1044241"/>
            <a:ext cx="9132175" cy="529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Favor #2 a Dog Asks from a Man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45836" y="1825881"/>
            <a:ext cx="72728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- Give </a:t>
            </a:r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me </a:t>
            </a:r>
            <a:r>
              <a:rPr lang="en-US" sz="2000" dirty="0" smtClean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…… </a:t>
            </a:r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to understand what you are asking from me.</a:t>
            </a:r>
            <a:endParaRPr lang="ru-RU" sz="20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pic>
        <p:nvPicPr>
          <p:cNvPr id="15" name="Picture 3" descr="C:\Users\1\Desktop\pictures 2\animated do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17032"/>
            <a:ext cx="3240360" cy="206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43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" t="16626" r="6693" b="20407"/>
          <a:stretch/>
        </p:blipFill>
        <p:spPr bwMode="auto">
          <a:xfrm>
            <a:off x="0" y="0"/>
            <a:ext cx="916448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382214"/>
              </p:ext>
            </p:extLst>
          </p:nvPr>
        </p:nvGraphicFramePr>
        <p:xfrm>
          <a:off x="949212" y="2521848"/>
          <a:ext cx="7272810" cy="518160"/>
        </p:xfrm>
        <a:graphic>
          <a:graphicData uri="http://schemas.openxmlformats.org/drawingml/2006/table">
            <a:tbl>
              <a:tblPr/>
              <a:tblGrid>
                <a:gridCol w="1542126"/>
                <a:gridCol w="291132"/>
                <a:gridCol w="1619096"/>
                <a:gridCol w="368102"/>
                <a:gridCol w="1542126"/>
                <a:gridCol w="368102"/>
                <a:gridCol w="1542126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blame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suspect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thrive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cry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Oval 45"/>
          <p:cNvSpPr>
            <a:spLocks noChangeArrowheads="1"/>
          </p:cNvSpPr>
          <p:nvPr/>
        </p:nvSpPr>
        <p:spPr bwMode="auto">
          <a:xfrm>
            <a:off x="4577911" y="2325616"/>
            <a:ext cx="1944687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825" y="1044241"/>
            <a:ext cx="9132175" cy="529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Favor #3 a Dog Asks from a Man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2661" y="1839758"/>
            <a:ext cx="72728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- Instill </a:t>
            </a:r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confidence in me - I </a:t>
            </a:r>
            <a:r>
              <a:rPr lang="en-US" sz="2000" dirty="0" smtClean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…… </a:t>
            </a:r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on it!</a:t>
            </a:r>
            <a:endParaRPr lang="ru-RU" sz="20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3" descr="C:\Users\1\Desktop\pictures 2\animated do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530" y="3645024"/>
            <a:ext cx="3240360" cy="206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85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" t="16626" r="6693" b="20407"/>
          <a:stretch/>
        </p:blipFill>
        <p:spPr bwMode="auto">
          <a:xfrm>
            <a:off x="0" y="0"/>
            <a:ext cx="916448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053451"/>
              </p:ext>
            </p:extLst>
          </p:nvPr>
        </p:nvGraphicFramePr>
        <p:xfrm>
          <a:off x="945836" y="3068960"/>
          <a:ext cx="7716853" cy="518160"/>
        </p:xfrm>
        <a:graphic>
          <a:graphicData uri="http://schemas.openxmlformats.org/drawingml/2006/table">
            <a:tbl>
              <a:tblPr/>
              <a:tblGrid>
                <a:gridCol w="1634766"/>
                <a:gridCol w="390215"/>
                <a:gridCol w="1634766"/>
                <a:gridCol w="390215"/>
                <a:gridCol w="1318168"/>
                <a:gridCol w="208280"/>
                <a:gridCol w="2140443"/>
              </a:tblGrid>
              <a:tr h="2781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treasure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pleasure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leisure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measure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Oval 45"/>
          <p:cNvSpPr>
            <a:spLocks noChangeArrowheads="1"/>
          </p:cNvSpPr>
          <p:nvPr/>
        </p:nvSpPr>
        <p:spPr bwMode="auto">
          <a:xfrm>
            <a:off x="2657114" y="2841544"/>
            <a:ext cx="1944687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825" y="1044241"/>
            <a:ext cx="9132175" cy="529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Favor #4 a Dog Asks from a Man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5836" y="1825881"/>
            <a:ext cx="72728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- Do </a:t>
            </a:r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not be angry with me for a long time and do not lock me up for punishment</a:t>
            </a:r>
            <a:r>
              <a:rPr lang="en-US" sz="2000" dirty="0" smtClean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! You </a:t>
            </a:r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have your work, your </a:t>
            </a:r>
            <a:r>
              <a:rPr lang="en-US" sz="2000" dirty="0" smtClean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……. , </a:t>
            </a:r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your joy - I have only you.</a:t>
            </a:r>
            <a:endParaRPr lang="ru-RU" sz="20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3" descr="C:\Users\1\Desktop\pictures 2\animated do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336" y="3717032"/>
            <a:ext cx="3240360" cy="206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1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" t="16626" r="6693" b="20407"/>
          <a:stretch/>
        </p:blipFill>
        <p:spPr bwMode="auto">
          <a:xfrm>
            <a:off x="-28945" y="0"/>
            <a:ext cx="916448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757786"/>
              </p:ext>
            </p:extLst>
          </p:nvPr>
        </p:nvGraphicFramePr>
        <p:xfrm>
          <a:off x="916892" y="3122214"/>
          <a:ext cx="7272807" cy="518160"/>
        </p:xfrm>
        <a:graphic>
          <a:graphicData uri="http://schemas.openxmlformats.org/drawingml/2006/table">
            <a:tbl>
              <a:tblPr/>
              <a:tblGrid>
                <a:gridCol w="1119340"/>
                <a:gridCol w="479000"/>
                <a:gridCol w="1854013"/>
                <a:gridCol w="368102"/>
                <a:gridCol w="1542125"/>
                <a:gridCol w="368102"/>
                <a:gridCol w="1542125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turn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talk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listen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confess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Oval 45"/>
          <p:cNvSpPr>
            <a:spLocks noChangeArrowheads="1"/>
          </p:cNvSpPr>
          <p:nvPr/>
        </p:nvSpPr>
        <p:spPr bwMode="auto">
          <a:xfrm>
            <a:off x="2571071" y="2841544"/>
            <a:ext cx="1944687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825" y="1044241"/>
            <a:ext cx="9132175" cy="529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Favor #5 a Dog Asks from a Man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5836" y="1825881"/>
            <a:ext cx="72728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- Talk often to me! Even if I do not understand you completely, I do understand the tone of your voice when you </a:t>
            </a:r>
            <a:r>
              <a:rPr lang="en-US" sz="2000" dirty="0" smtClean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…… </a:t>
            </a:r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to me.</a:t>
            </a:r>
            <a:endParaRPr lang="ru-RU" sz="20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3" descr="C:\Users\1\Desktop\pictures 2\animated do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17032"/>
            <a:ext cx="3240360" cy="206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10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" t="16626" r="6693" b="20407"/>
          <a:stretch/>
        </p:blipFill>
        <p:spPr bwMode="auto">
          <a:xfrm>
            <a:off x="0" y="0"/>
            <a:ext cx="916448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886877"/>
              </p:ext>
            </p:extLst>
          </p:nvPr>
        </p:nvGraphicFramePr>
        <p:xfrm>
          <a:off x="941509" y="3169920"/>
          <a:ext cx="7272806" cy="518160"/>
        </p:xfrm>
        <a:graphic>
          <a:graphicData uri="http://schemas.openxmlformats.org/drawingml/2006/table">
            <a:tbl>
              <a:tblPr/>
              <a:tblGrid>
                <a:gridCol w="1542125"/>
                <a:gridCol w="368102"/>
                <a:gridCol w="1542125"/>
                <a:gridCol w="368102"/>
                <a:gridCol w="1542125"/>
                <a:gridCol w="368102"/>
                <a:gridCol w="1542125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forget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forbid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permit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promise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Oval 45"/>
          <p:cNvSpPr>
            <a:spLocks noChangeArrowheads="1"/>
          </p:cNvSpPr>
          <p:nvPr/>
        </p:nvSpPr>
        <p:spPr bwMode="auto">
          <a:xfrm>
            <a:off x="755576" y="2889250"/>
            <a:ext cx="1944687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825" y="1044241"/>
            <a:ext cx="9132175" cy="529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Favor #6 a Dog Asks from a Man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5836" y="1825881"/>
            <a:ext cx="72728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- Know that, no matter how I am being treated, I shall never </a:t>
            </a:r>
            <a:r>
              <a:rPr lang="en-US" sz="2000" dirty="0" smtClean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……. </a:t>
            </a:r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it!</a:t>
            </a:r>
            <a:endParaRPr lang="ru-RU" sz="20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3" descr="C:\Users\1\Desktop\pictures 2\animated do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532" y="3680718"/>
            <a:ext cx="3240360" cy="206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07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" t="16626" r="6693" b="20407"/>
          <a:stretch/>
        </p:blipFill>
        <p:spPr bwMode="auto">
          <a:xfrm>
            <a:off x="0" y="0"/>
            <a:ext cx="916448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007324"/>
              </p:ext>
            </p:extLst>
          </p:nvPr>
        </p:nvGraphicFramePr>
        <p:xfrm>
          <a:off x="945835" y="3169920"/>
          <a:ext cx="7298573" cy="518160"/>
        </p:xfrm>
        <a:graphic>
          <a:graphicData uri="http://schemas.openxmlformats.org/drawingml/2006/table">
            <a:tbl>
              <a:tblPr/>
              <a:tblGrid>
                <a:gridCol w="1617832"/>
                <a:gridCol w="386173"/>
                <a:gridCol w="1617832"/>
                <a:gridCol w="386173"/>
                <a:gridCol w="1617832"/>
                <a:gridCol w="386173"/>
                <a:gridCol w="1286558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choose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hug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feed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hit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Oval 45"/>
          <p:cNvSpPr>
            <a:spLocks noChangeArrowheads="1"/>
          </p:cNvSpPr>
          <p:nvPr/>
        </p:nvSpPr>
        <p:spPr bwMode="auto">
          <a:xfrm>
            <a:off x="6539789" y="2889250"/>
            <a:ext cx="1944687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825" y="1044241"/>
            <a:ext cx="9132175" cy="529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Favor #7 a Dog Asks from a Man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5836" y="1825881"/>
            <a:ext cx="72728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- Keep in mind, before you </a:t>
            </a:r>
            <a:r>
              <a:rPr lang="en-US" sz="2000" dirty="0" smtClean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…… </a:t>
            </a:r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me , that my jaws could crush the knuckles of your hand with ease, but that I do not make use of them.</a:t>
            </a:r>
            <a:endParaRPr lang="ru-RU" sz="20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3" descr="C:\Users\1\Desktop\pictures 2\animated do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704" y="3841349"/>
            <a:ext cx="3240360" cy="206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76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" t="16626" r="6693" b="20407"/>
          <a:stretch/>
        </p:blipFill>
        <p:spPr bwMode="auto">
          <a:xfrm>
            <a:off x="0" y="0"/>
            <a:ext cx="916448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584779"/>
              </p:ext>
            </p:extLst>
          </p:nvPr>
        </p:nvGraphicFramePr>
        <p:xfrm>
          <a:off x="931670" y="3252094"/>
          <a:ext cx="7272809" cy="518160"/>
        </p:xfrm>
        <a:graphic>
          <a:graphicData uri="http://schemas.openxmlformats.org/drawingml/2006/table">
            <a:tbl>
              <a:tblPr/>
              <a:tblGrid>
                <a:gridCol w="1542125"/>
                <a:gridCol w="368103"/>
                <a:gridCol w="1542125"/>
                <a:gridCol w="368103"/>
                <a:gridCol w="1542125"/>
                <a:gridCol w="368103"/>
                <a:gridCol w="1542125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liver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heart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stomach 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chest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Oval 45"/>
          <p:cNvSpPr>
            <a:spLocks noChangeArrowheads="1"/>
          </p:cNvSpPr>
          <p:nvPr/>
        </p:nvSpPr>
        <p:spPr bwMode="auto">
          <a:xfrm>
            <a:off x="2623387" y="2975509"/>
            <a:ext cx="1944687" cy="1079500"/>
          </a:xfrm>
          <a:prstGeom prst="ellipse">
            <a:avLst/>
          </a:prstGeom>
          <a:solidFill>
            <a:schemeClr val="bg1">
              <a:alpha val="0"/>
            </a:schemeClr>
          </a:solidFill>
          <a:ln w="76200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825" y="1044241"/>
            <a:ext cx="9132175" cy="529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Favor #8 a Dog Asks from a Man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1670" y="1625132"/>
            <a:ext cx="72728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- Before you scold me when working with me, consider: perhaps I am uncomfortable from digesting my last </a:t>
            </a:r>
            <a:r>
              <a:rPr lang="en-US" sz="2000" dirty="0" smtClean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meal, perhaps </a:t>
            </a:r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I was exposed to the sun too </a:t>
            </a:r>
            <a:r>
              <a:rPr lang="en-US" sz="2000" dirty="0" smtClean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long, </a:t>
            </a:r>
            <a:r>
              <a:rPr lang="en-US" sz="2000" dirty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or perhaps I have a </a:t>
            </a:r>
            <a:r>
              <a:rPr lang="en-US" sz="2000" dirty="0" smtClean="0">
                <a:solidFill>
                  <a:srgbClr val="000099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worn out …… </a:t>
            </a:r>
            <a:endParaRPr lang="ru-RU" sz="20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3" descr="C:\Users\1\Desktop\pictures 2\animated do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615" y="3676489"/>
            <a:ext cx="3240360" cy="206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40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468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29</cp:revision>
  <dcterms:created xsi:type="dcterms:W3CDTF">2014-05-10T19:06:51Z</dcterms:created>
  <dcterms:modified xsi:type="dcterms:W3CDTF">2014-08-09T06:35:26Z</dcterms:modified>
</cp:coreProperties>
</file>