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70" r:id="rId8"/>
    <p:sldId id="269" r:id="rId9"/>
    <p:sldId id="271" r:id="rId10"/>
    <p:sldId id="272" r:id="rId11"/>
    <p:sldId id="273" r:id="rId12"/>
    <p:sldId id="274" r:id="rId13"/>
    <p:sldId id="276" r:id="rId14"/>
    <p:sldId id="277" r:id="rId15"/>
    <p:sldId id="275" r:id="rId16"/>
    <p:sldId id="279" r:id="rId17"/>
    <p:sldId id="280" r:id="rId18"/>
    <p:sldId id="282" r:id="rId19"/>
    <p:sldId id="256" r:id="rId20"/>
    <p:sldId id="258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J7AfSO2fKs?feature=player_embedded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H17edn_RZoY?feature=player_embedded" TargetMode="Externa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yuq.me/users/29/333/kCvAKHLrJ8.png" TargetMode="External"/><Relationship Id="rId13" Type="http://schemas.openxmlformats.org/officeDocument/2006/relationships/hyperlink" Target="http://www.singleparentcenter.net/wp-content/uploads/2012/07/Pets-And-Children.jpg" TargetMode="External"/><Relationship Id="rId18" Type="http://schemas.openxmlformats.org/officeDocument/2006/relationships/hyperlink" Target="http://soloshideawayfunpages.com/_classics/031/godmadeadog.htm" TargetMode="External"/><Relationship Id="rId3" Type="http://schemas.openxmlformats.org/officeDocument/2006/relationships/hyperlink" Target="http://cdn.womensunitedonline.com/articles/2011/06/baby-with-dog.jpg" TargetMode="External"/><Relationship Id="rId7" Type="http://schemas.openxmlformats.org/officeDocument/2006/relationships/hyperlink" Target="http://www.nannyreviews.com/wp-content/uploads/2013/07/LEAD-BestDogsForFamilies-631x352.jpg" TargetMode="External"/><Relationship Id="rId12" Type="http://schemas.openxmlformats.org/officeDocument/2006/relationships/hyperlink" Target="http://2.bp.blogspot.com/-AF24zrv4kxU/UekmmiHkAmI/AAAAAAAAACY/qO1EsaZx5Iw/s1600/grass-dogs-children-HD-Wallpapers.jpg" TargetMode="External"/><Relationship Id="rId17" Type="http://schemas.openxmlformats.org/officeDocument/2006/relationships/hyperlink" Target="http://caninetofivedetroit.com/wp-content/uploads/2012/11/sad-dog.jpg" TargetMode="External"/><Relationship Id="rId2" Type="http://schemas.openxmlformats.org/officeDocument/2006/relationships/image" Target="../media/image25.png"/><Relationship Id="rId16" Type="http://schemas.openxmlformats.org/officeDocument/2006/relationships/hyperlink" Target="http://www.aslowerpace.net/wp-content/uploads/2011/08/AbbeyDog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zentorban.com/zalakaros/images/stories/szent-orban-borozo-zalakaros/allatbarat-szallas.jpeg" TargetMode="External"/><Relationship Id="rId11" Type="http://schemas.openxmlformats.org/officeDocument/2006/relationships/hyperlink" Target="http://blog-photos.dogvacay.com/wp-content/uploads/2012/03/baby-flash-games-211.jpg" TargetMode="External"/><Relationship Id="rId5" Type="http://schemas.openxmlformats.org/officeDocument/2006/relationships/hyperlink" Target="http://www.rantlifestyle.com/wp-content/uploads/2014/04/child-dog-11.jpg" TargetMode="External"/><Relationship Id="rId15" Type="http://schemas.openxmlformats.org/officeDocument/2006/relationships/hyperlink" Target="https://lh6.googleusercontent.com/-oI6D7eDPW78/UIF0U73ZxqI/AAAAAAAAAZ4/gPf1Qh4EX4s/s960/Photo%2520Oct%252019%252C%25202012%252C%252011%253A38%2520AM.jpg" TargetMode="External"/><Relationship Id="rId10" Type="http://schemas.openxmlformats.org/officeDocument/2006/relationships/hyperlink" Target="http://communicationdesignyear1.files.wordpress.com/2010/02/children_and_dog2.jpg" TargetMode="External"/><Relationship Id="rId19" Type="http://schemas.openxmlformats.org/officeDocument/2006/relationships/hyperlink" Target="http://www.musictory.com/music/Wendy+Francisco/GoD+and+DoG" TargetMode="External"/><Relationship Id="rId4" Type="http://schemas.openxmlformats.org/officeDocument/2006/relationships/hyperlink" Target="http://wallpaperscraft.com/image/baby_toddler_girl_grass_dog_game_80631_2560x1600.jpg?orig=1" TargetMode="External"/><Relationship Id="rId9" Type="http://schemas.openxmlformats.org/officeDocument/2006/relationships/hyperlink" Target="http://apftp.us/ftpAP/JE/Anchor%20Digital/Advanced_Reader_series/Amazing%20Tails%201%20Folder/Links/Boy%20and%20Dog%20123rf%202903362_high.jpg" TargetMode="External"/><Relationship Id="rId14" Type="http://schemas.openxmlformats.org/officeDocument/2006/relationships/hyperlink" Target="http://bms.24open.ru/images/e5e26af47ccaf643a4fca4edea2d800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3" y="-1"/>
            <a:ext cx="9173553" cy="687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4437112"/>
            <a:ext cx="7488832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7" algn="r"/>
            <a:r>
              <a:rPr lang="en-US" sz="2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Made with Love </a:t>
            </a:r>
          </a:p>
          <a:p>
            <a:pPr lvl="7" algn="r"/>
            <a:r>
              <a:rPr lang="en-US" sz="2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by </a:t>
            </a:r>
          </a:p>
          <a:p>
            <a:pPr lvl="7" algn="r"/>
            <a:r>
              <a:rPr lang="en-US" sz="2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Olga </a:t>
            </a:r>
            <a:r>
              <a:rPr lang="en-US" sz="2400" b="1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Stepanova</a:t>
            </a:r>
            <a:r>
              <a:rPr lang="en-US" sz="2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2400" b="1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Chadukassinskaya</a:t>
            </a:r>
            <a:r>
              <a:rPr lang="en-US" sz="24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Main School, Chuvashia</a:t>
            </a:r>
            <a:endParaRPr lang="ru-RU" sz="2400" b="1" spc="150" dirty="0" smtClean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908" y="-150188"/>
            <a:ext cx="6929363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5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So </a:t>
            </a:r>
          </a:p>
          <a:p>
            <a:pPr lvl="0">
              <a:defRPr/>
            </a:pPr>
            <a:r>
              <a:rPr lang="en-US" sz="115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God Made </a:t>
            </a:r>
          </a:p>
          <a:p>
            <a:pPr lvl="0">
              <a:defRPr/>
            </a:pPr>
            <a:r>
              <a:rPr lang="en-US" sz="115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a Dog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1960" y="260648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r"/>
            <a:r>
              <a:rPr lang="en-US" sz="32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by Wendy Francisco</a:t>
            </a:r>
          </a:p>
        </p:txBody>
      </p:sp>
      <p:pic>
        <p:nvPicPr>
          <p:cNvPr id="11" name="Picture 3" descr="C:\Users\1\Desktop\animated do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2220495"/>
            <a:ext cx="2386136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/>
          <a:stretch/>
        </p:blipFill>
        <p:spPr bwMode="auto">
          <a:xfrm>
            <a:off x="0" y="14777"/>
            <a:ext cx="9144000" cy="685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14777"/>
            <a:ext cx="572412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God said I need Somebody </a:t>
            </a:r>
            <a:endParaRPr lang="en-US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Helvetica"/>
            </a:endParaRPr>
          </a:p>
          <a:p>
            <a:pPr algn="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who 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would </a:t>
            </a:r>
            <a:endParaRPr lang="en-US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Helvetica"/>
            </a:endParaRPr>
          </a:p>
          <a:p>
            <a:pPr algn="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bring </a:t>
            </a:r>
          </a:p>
          <a:p>
            <a:pPr algn="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a 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family </a:t>
            </a:r>
            <a:endParaRPr lang="en-US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Helvetica"/>
            </a:endParaRPr>
          </a:p>
          <a:p>
            <a:pPr algn="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together </a:t>
            </a:r>
          </a:p>
          <a:p>
            <a:pPr algn="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with </a:t>
            </a:r>
          </a:p>
          <a:p>
            <a:pPr algn="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selflessness </a:t>
            </a:r>
          </a:p>
          <a:p>
            <a:pPr algn="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of </a:t>
            </a:r>
          </a:p>
          <a:p>
            <a:pPr algn="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an 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open </a:t>
            </a:r>
            <a:endParaRPr lang="en-US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Helvetica"/>
            </a:endParaRPr>
          </a:p>
          <a:p>
            <a:pPr algn="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heart..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elvetica"/>
              </a:rPr>
              <a:t>So God made a Dog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31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7308" y="908720"/>
            <a:ext cx="6290189" cy="5693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God said I need Somebody </a:t>
            </a:r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pPr algn="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who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would bark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,</a:t>
            </a:r>
          </a:p>
          <a:p>
            <a:pPr algn="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and then pant, </a:t>
            </a:r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pPr algn="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and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then reply </a:t>
            </a:r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pPr algn="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with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the </a:t>
            </a:r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pPr algn="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rapid wag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of tail </a:t>
            </a:r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pPr algn="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when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their best friend </a:t>
            </a:r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pPr algn="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says </a:t>
            </a:r>
          </a:p>
          <a:p>
            <a:pPr algn="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lets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go for a ride </a:t>
            </a:r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pPr algn="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in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the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car…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So God made a Dog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22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" y="12977"/>
            <a:ext cx="9126697" cy="68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02" y="-18366"/>
            <a:ext cx="6930962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God said I need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somebody</a:t>
            </a: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who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would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</a:endParaRP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stand at </a:t>
            </a: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your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side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</a:endParaRP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when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the world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</a:endParaRP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around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you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</a:endParaRP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collapses… </a:t>
            </a:r>
          </a:p>
          <a:p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So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</a:rPr>
              <a:t>God made a Dog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42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3304"/>
            <a:ext cx="916305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55" y="-37140"/>
            <a:ext cx="5472608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God said I need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Somebody</a:t>
            </a: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lie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next</a:t>
            </a: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you during the long nights of pain and sorrow when it hurts 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move, 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talk, 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think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be…</a:t>
            </a:r>
          </a:p>
          <a:p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 God made a Dog</a:t>
            </a:r>
          </a:p>
          <a:p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38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r="40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26" y="-99392"/>
            <a:ext cx="6771247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God said I 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need</a:t>
            </a: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Somebody </a:t>
            </a: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stand </a:t>
            </a:r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guard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play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games, </a:t>
            </a:r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snore </a:t>
            </a: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hours, </a:t>
            </a:r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repeat </a:t>
            </a:r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needed ...</a:t>
            </a:r>
          </a:p>
          <a:p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 God made a Dog</a:t>
            </a:r>
          </a:p>
          <a:p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29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r="10029"/>
          <a:stretch/>
        </p:blipFill>
        <p:spPr bwMode="auto">
          <a:xfrm>
            <a:off x="0" y="0"/>
            <a:ext cx="9144000" cy="688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000" y="0"/>
            <a:ext cx="7419320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God said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need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Somebody </a:t>
            </a: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give you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strength </a:t>
            </a: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when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have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none </a:t>
            </a: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own…</a:t>
            </a:r>
          </a:p>
          <a:p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 God made a Dog</a:t>
            </a:r>
          </a:p>
          <a:p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/>
          <a:stretch/>
        </p:blipFill>
        <p:spPr bwMode="auto">
          <a:xfrm>
            <a:off x="0" y="-254754"/>
            <a:ext cx="9144000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-171400"/>
            <a:ext cx="6228184" cy="72943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36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God said </a:t>
            </a:r>
            <a:endParaRPr lang="en-US" sz="3600" b="1" spc="50" dirty="0" smtClean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36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</a:t>
            </a:r>
            <a:r>
              <a:rPr lang="en-US" sz="36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need </a:t>
            </a:r>
            <a:endParaRPr lang="en-US" sz="3600" b="1" spc="50" dirty="0" smtClean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36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Somebody</a:t>
            </a:r>
          </a:p>
          <a:p>
            <a:pPr algn="r"/>
            <a:r>
              <a:rPr lang="en-US" sz="36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fight when </a:t>
            </a:r>
            <a:endParaRPr lang="en-US" sz="3600" b="1" spc="50" dirty="0" smtClean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36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 have</a:t>
            </a:r>
          </a:p>
          <a:p>
            <a:pPr algn="r"/>
            <a:r>
              <a:rPr lang="en-US" sz="36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 fight left</a:t>
            </a:r>
            <a:r>
              <a:rPr lang="en-US" sz="36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algn="r"/>
            <a:r>
              <a:rPr lang="en-US" sz="36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hold onto your soul </a:t>
            </a:r>
            <a:endParaRPr lang="en-US" sz="3600" b="1" spc="50" dirty="0" smtClean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36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 </a:t>
            </a:r>
            <a:r>
              <a:rPr lang="en-US" sz="36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if it were their favorite toy, playing tug of war to keep you in this </a:t>
            </a:r>
            <a:r>
              <a:rPr lang="en-US" sz="36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world… </a:t>
            </a:r>
          </a:p>
          <a:p>
            <a:pPr algn="r"/>
            <a:r>
              <a:rPr lang="en-US" sz="54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 God made a Dog</a:t>
            </a:r>
          </a:p>
          <a:p>
            <a:pPr algn="r"/>
            <a:endParaRPr lang="ru-RU" sz="5400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313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r="660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5688632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God said I </a:t>
            </a:r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need</a:t>
            </a: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Somebody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be your companion and </a:t>
            </a:r>
            <a:endParaRPr lang="en-US" sz="36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guide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this world and </a:t>
            </a:r>
            <a:endParaRPr lang="en-US" sz="36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next. Somebody </a:t>
            </a:r>
            <a:endParaRPr lang="en-US" sz="36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wait for you </a:t>
            </a:r>
            <a:endParaRPr lang="en-US" sz="36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other side or stand guard in your absence until they can join you for </a:t>
            </a:r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eternity…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b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4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 God made a Dog</a:t>
            </a:r>
          </a:p>
        </p:txBody>
      </p:sp>
    </p:spTree>
    <p:extLst>
      <p:ext uri="{BB962C8B-B14F-4D97-AF65-F5344CB8AC3E}">
        <p14:creationId xmlns:p14="http://schemas.microsoft.com/office/powerpoint/2010/main" val="385105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175"/>
            <a:ext cx="917575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38" y="16331"/>
            <a:ext cx="91424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Enjoy this story again watching</a:t>
            </a:r>
            <a:r>
              <a:rPr kumimoji="0" lang="en-US" sz="5200" b="1" i="0" u="none" strike="noStrike" kern="0" cap="none" spc="0" normalizeH="0" noProof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and listening</a:t>
            </a:r>
            <a:endParaRPr kumimoji="0" lang="ru-RU" sz="5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3555" name="Picture 3" descr="C:\Users\1\Desktop\dogwaggingtran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293096"/>
            <a:ext cx="2904854" cy="278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1157" y="5805264"/>
            <a:ext cx="725871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So God Made a Dog</a:t>
            </a:r>
            <a:endParaRPr lang="ru-RU" dirty="0">
              <a:solidFill>
                <a:srgbClr val="00FF00"/>
              </a:solidFill>
            </a:endParaRPr>
          </a:p>
        </p:txBody>
      </p:sp>
      <p:pic>
        <p:nvPicPr>
          <p:cNvPr id="2" name="lJ7AfSO2fKs?feature=player_embedded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19012" y="21431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" y="-12821"/>
            <a:ext cx="9173553" cy="687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5" b="100000" l="875" r="90000">
                        <a14:backgroundMark x1="57875" y1="37828" x2="77000" y2="61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8483"/>
            <a:ext cx="3017377" cy="192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9" b="90000" l="2464" r="89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36544"/>
            <a:ext cx="4206627" cy="552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8" y="16331"/>
            <a:ext cx="914246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Enjoy God and </a:t>
            </a:r>
            <a:r>
              <a:rPr lang="en-US" sz="5200" b="1" kern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  <a:ea typeface="+mj-ea"/>
                <a:cs typeface="+mj-cs"/>
              </a:rPr>
              <a:t>Dog Song </a:t>
            </a:r>
            <a:endParaRPr kumimoji="0" lang="ru-RU" sz="5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2" name="H17edn_RZoY?feature=player_embedded"/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043608" y="162880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6727" y="8531"/>
            <a:ext cx="6660232" cy="63094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And </a:t>
            </a:r>
            <a:r>
              <a:rPr lang="en-US" sz="4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on the 9th Day</a:t>
            </a:r>
            <a:br>
              <a:rPr lang="en-US" sz="4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4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God </a:t>
            </a:r>
            <a:endParaRPr lang="en-US" sz="40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en-US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looked </a:t>
            </a:r>
            <a:r>
              <a:rPr lang="en-US" sz="4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down </a:t>
            </a:r>
            <a:endParaRPr lang="en-US" sz="40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en-US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on </a:t>
            </a:r>
            <a:r>
              <a:rPr lang="en-US" sz="4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his </a:t>
            </a:r>
            <a:r>
              <a:rPr lang="en-US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wide</a:t>
            </a:r>
          </a:p>
          <a:p>
            <a:pPr algn="r"/>
            <a:r>
              <a:rPr lang="en-US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eyed </a:t>
            </a:r>
            <a:endParaRPr lang="en-US" sz="40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en-US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children </a:t>
            </a:r>
          </a:p>
          <a:p>
            <a:pPr algn="r"/>
            <a:r>
              <a:rPr lang="en-US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and </a:t>
            </a:r>
            <a:r>
              <a:rPr lang="en-US" sz="4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said </a:t>
            </a:r>
            <a:endParaRPr lang="en-US" sz="40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en-US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they </a:t>
            </a:r>
            <a:r>
              <a:rPr lang="en-US" sz="4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need </a:t>
            </a:r>
            <a:endParaRPr lang="en-US" sz="40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en-US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 companion...</a:t>
            </a:r>
            <a:r>
              <a:rPr lang="en-US" sz="4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US" sz="4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4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So God made a Dog</a:t>
            </a:r>
            <a:endParaRPr lang="en-US" sz="4000" b="1" i="0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709" y="305068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look up and I see God, I look down and see my dog.</a:t>
            </a:r>
          </a:p>
          <a:p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Simple spelling G O D, same word backwards, D O G.</a:t>
            </a:r>
          </a:p>
          <a:p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They would stay with me all day. I'm the one who walks away.</a:t>
            </a:r>
          </a:p>
          <a:p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But both of them just wait for me, and dance at my return with glee.</a:t>
            </a:r>
          </a:p>
          <a:p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Both love me no matter what - divine God and canine mutt.</a:t>
            </a:r>
          </a:p>
          <a:p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take it hard each time I fail, but God forgives, dog wags his tail.</a:t>
            </a:r>
          </a:p>
          <a:p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God thought up and made the dog, dog reflects a part of God.</a:t>
            </a:r>
          </a:p>
          <a:p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I've seen love from both sides now, it's everywhere, amen, bow wow.</a:t>
            </a:r>
          </a:p>
          <a:p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look up and I see God, I look down and see my dog.</a:t>
            </a:r>
          </a:p>
          <a:p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in my human frailty...I can't match their love for me.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4400" y="385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/>
            <a:r>
              <a:rPr lang="en-US" sz="3200" b="1" dirty="0" err="1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G</a:t>
            </a:r>
            <a:r>
              <a:rPr lang="en-US" sz="3200" b="1" dirty="0" err="1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oD</a:t>
            </a:r>
            <a:r>
              <a:rPr lang="en-US" sz="32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 </a:t>
            </a:r>
            <a:r>
              <a:rPr lang="en-US" sz="32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and </a:t>
            </a:r>
            <a:r>
              <a:rPr lang="en-US" sz="3200" b="1" dirty="0" err="1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DoG</a:t>
            </a:r>
            <a:endParaRPr lang="en-US" sz="32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Arial Black" panose="020B0A04020102020204" pitchFamily="34" charset="0"/>
            </a:endParaRPr>
          </a:p>
          <a:p>
            <a:pPr lvl="0" algn="r"/>
            <a:r>
              <a:rPr lang="en-US" sz="32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by Wendy </a:t>
            </a:r>
            <a:r>
              <a:rPr lang="en-US" sz="32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Francisco</a:t>
            </a:r>
            <a:endParaRPr lang="en-US" sz="32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6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6350"/>
            <a:ext cx="91821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17312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Sources</a:t>
            </a:r>
            <a:endParaRPr kumimoji="0" lang="ru-RU" sz="11500" b="1" i="0" u="none" strike="noStrike" kern="1200" cap="none" spc="0" normalizeH="0" baseline="0" noProof="0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931" y="1284856"/>
            <a:ext cx="895813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hlinkClick r:id="rId3"/>
              </a:rPr>
              <a:t>http://cdn.womensunitedonline.com/articles/2011/06/baby-with-dog.jpg</a:t>
            </a:r>
            <a:endParaRPr lang="ru-RU" sz="1600" dirty="0"/>
          </a:p>
          <a:p>
            <a:r>
              <a:rPr lang="en-US" sz="1600" u="sng" dirty="0">
                <a:hlinkClick r:id="rId4"/>
              </a:rPr>
              <a:t>http://wallpaperscraft.com/image/baby_toddler_girl_grass_dog_game_80631_2560x1600.jpg?orig=1</a:t>
            </a:r>
            <a:endParaRPr lang="ru-RU" sz="1600" dirty="0"/>
          </a:p>
          <a:p>
            <a:r>
              <a:rPr lang="en-US" sz="1600" u="sng" dirty="0">
                <a:hlinkClick r:id="rId5"/>
              </a:rPr>
              <a:t>http://www.rantlifestyle.com/wp-content/uploads/2014/04/child-dog-11.jpg</a:t>
            </a:r>
            <a:endParaRPr lang="ru-RU" sz="1600" dirty="0"/>
          </a:p>
          <a:p>
            <a:r>
              <a:rPr lang="en-US" sz="1600" u="sng" dirty="0">
                <a:hlinkClick r:id="rId6"/>
              </a:rPr>
              <a:t>http://www.szentorban.com/zalakaros/images/stories/szent-orban-borozo-zalakaros/allatbarat-szallas.jpeg</a:t>
            </a:r>
            <a:endParaRPr lang="ru-RU" sz="1600" dirty="0"/>
          </a:p>
          <a:p>
            <a:r>
              <a:rPr lang="en-US" sz="1600" u="sng" dirty="0">
                <a:hlinkClick r:id="rId7"/>
              </a:rPr>
              <a:t>http://www.nannyreviews.com/wp-content/uploads/2013/07/LEAD-BestDogsForFamilies-631x352.jpg</a:t>
            </a:r>
            <a:endParaRPr lang="ru-RU" sz="1600" dirty="0"/>
          </a:p>
          <a:p>
            <a:r>
              <a:rPr lang="en-US" sz="1600" u="sng" dirty="0">
                <a:hlinkClick r:id="rId8"/>
              </a:rPr>
              <a:t>http://yuq.me/users/29/333/kCvAKHLrJ8.png</a:t>
            </a:r>
            <a:endParaRPr lang="ru-RU" sz="1600" dirty="0"/>
          </a:p>
          <a:p>
            <a:r>
              <a:rPr lang="en-US" sz="1600" u="sng" dirty="0">
                <a:hlinkClick r:id="rId9"/>
              </a:rPr>
              <a:t>http://apftp.us/ftpAP/JE/Anchor%20Digital/Advanced_Reader_series/Amazing%20Tails%201%20Folder/Links/Boy%20and%20Dog%20123rf%202903362_high.jpg</a:t>
            </a:r>
            <a:endParaRPr lang="ru-RU" sz="1600" dirty="0"/>
          </a:p>
          <a:p>
            <a:r>
              <a:rPr lang="en-US" sz="1600" u="sng" dirty="0">
                <a:hlinkClick r:id="rId10"/>
              </a:rPr>
              <a:t>http://communicationdesignyear1.files.wordpress.com/2010/02/children_and_dog2.jpg</a:t>
            </a:r>
            <a:endParaRPr lang="ru-RU" sz="1600" dirty="0"/>
          </a:p>
          <a:p>
            <a:r>
              <a:rPr lang="en-US" sz="1600" u="sng" dirty="0">
                <a:hlinkClick r:id="rId11"/>
              </a:rPr>
              <a:t>http://blog-photos.dogvacay.com/wp-content/uploads/2012/03/baby-flash-games-211.jpg</a:t>
            </a:r>
            <a:endParaRPr lang="ru-RU" sz="1600" dirty="0"/>
          </a:p>
          <a:p>
            <a:r>
              <a:rPr lang="en-US" sz="1600" u="sng" dirty="0">
                <a:hlinkClick r:id="rId12"/>
              </a:rPr>
              <a:t>http://2.bp.blogspot.com/-AF24zrv4kxU/UekmmiHkAmI/AAAAAAAAACY/qO1EsaZx5Iw/s1600/grass-dogs-children-HD-Wallpapers.jpg</a:t>
            </a:r>
            <a:endParaRPr lang="ru-RU" sz="1600" dirty="0"/>
          </a:p>
          <a:p>
            <a:r>
              <a:rPr lang="en-US" sz="1600" u="sng" dirty="0">
                <a:hlinkClick r:id="rId13"/>
              </a:rPr>
              <a:t>http://www.singleparentcenter.net/wp-content/uploads/2012/07/Pets-And-Children.jpg</a:t>
            </a:r>
            <a:endParaRPr lang="ru-RU" sz="1600" dirty="0"/>
          </a:p>
          <a:p>
            <a:r>
              <a:rPr lang="en-US" sz="1600" u="sng" dirty="0">
                <a:hlinkClick r:id="rId14"/>
              </a:rPr>
              <a:t>http://bms.24open.ru/images/e5e26af47ccaf643a4fca4edea2d800a</a:t>
            </a:r>
            <a:endParaRPr lang="ru-RU" sz="1600" dirty="0"/>
          </a:p>
          <a:p>
            <a:r>
              <a:rPr lang="en-US" sz="1600" u="sng" dirty="0">
                <a:hlinkClick r:id="rId15"/>
              </a:rPr>
              <a:t>https://lh6.googleusercontent.com/-oI6D7eDPW78/UIF0U73ZxqI/AAAAAAAAAZ4/gPf1Qh4EX4s/s960/Photo%252520Oct%25252019%25252C%2525202012%25252C%25252011%25253A38%252520AM.jpg</a:t>
            </a:r>
            <a:endParaRPr lang="ru-RU" sz="1600" dirty="0"/>
          </a:p>
          <a:p>
            <a:r>
              <a:rPr lang="en-US" sz="1600" u="sng" dirty="0">
                <a:hlinkClick r:id="rId16"/>
              </a:rPr>
              <a:t>http://www.aslowerpace.net/wp-content/uploads/2011/08/AbbeyDog.jpg</a:t>
            </a:r>
            <a:endParaRPr lang="ru-RU" sz="1600" dirty="0"/>
          </a:p>
          <a:p>
            <a:r>
              <a:rPr lang="en-US" sz="1600" u="sng" dirty="0">
                <a:hlinkClick r:id="rId17"/>
              </a:rPr>
              <a:t>http://</a:t>
            </a:r>
            <a:r>
              <a:rPr lang="en-US" sz="1600" u="sng" dirty="0" smtClean="0">
                <a:hlinkClick r:id="rId17"/>
              </a:rPr>
              <a:t>caninetofivedetroit.com/wp-content/uploads/2012/11/sad-dog.jpg</a:t>
            </a:r>
            <a:endParaRPr lang="en-US" sz="1600" u="sng" dirty="0" smtClean="0"/>
          </a:p>
          <a:p>
            <a:r>
              <a:rPr lang="en-US" sz="1600" dirty="0">
                <a:solidFill>
                  <a:srgbClr val="0066FF"/>
                </a:solidFill>
                <a:hlinkClick r:id="rId18"/>
              </a:rPr>
              <a:t>http://soloshideawayfunpages.com/_</a:t>
            </a:r>
            <a:r>
              <a:rPr lang="en-US" sz="1600" dirty="0" smtClean="0">
                <a:solidFill>
                  <a:srgbClr val="0066FF"/>
                </a:solidFill>
                <a:hlinkClick r:id="rId18"/>
              </a:rPr>
              <a:t>classics/031/godmadeadog.htm</a:t>
            </a:r>
            <a:endParaRPr lang="en-US" sz="1600" dirty="0" smtClean="0">
              <a:solidFill>
                <a:srgbClr val="0066FF"/>
              </a:solidFill>
            </a:endParaRPr>
          </a:p>
          <a:p>
            <a:r>
              <a:rPr lang="en-US" sz="1600" dirty="0">
                <a:solidFill>
                  <a:srgbClr val="0066FF"/>
                </a:solidFill>
                <a:hlinkClick r:id="rId19"/>
              </a:rPr>
              <a:t>http://</a:t>
            </a:r>
            <a:r>
              <a:rPr lang="en-US" sz="1600" dirty="0" smtClean="0">
                <a:solidFill>
                  <a:srgbClr val="0066FF"/>
                </a:solidFill>
                <a:hlinkClick r:id="rId19"/>
              </a:rPr>
              <a:t>www.musictory.com/music/Wendy+Francisco/GoD+and+DoG</a:t>
            </a:r>
            <a:endParaRPr lang="en-US" sz="1600" dirty="0" smtClean="0">
              <a:solidFill>
                <a:srgbClr val="0066FF"/>
              </a:solidFill>
            </a:endParaRPr>
          </a:p>
          <a:p>
            <a:endParaRPr lang="en-US" sz="1600" dirty="0" smtClean="0">
              <a:solidFill>
                <a:srgbClr val="0066FF"/>
              </a:solidFill>
            </a:endParaRPr>
          </a:p>
          <a:p>
            <a:endParaRPr lang="ru-RU" sz="16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5129"/>
          <a:stretch/>
        </p:blipFill>
        <p:spPr bwMode="auto">
          <a:xfrm>
            <a:off x="-23349" y="0"/>
            <a:ext cx="916734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5040560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God said I need somebody to wake up and give kisses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,</a:t>
            </a:r>
          </a:p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pee on a tree, </a:t>
            </a:r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sleep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all day, </a:t>
            </a:r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wake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up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again …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/>
            </a:r>
            <a:b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</a:b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So God made a Dog</a:t>
            </a:r>
          </a:p>
          <a:p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33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16632"/>
            <a:ext cx="4499992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God said I need somebody to 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give 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more kisses, and then stay up till midnight basking in the glow of the television 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set…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/>
            </a:r>
            <a:b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</a:b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So God made a Dog</a:t>
            </a:r>
          </a:p>
          <a:p>
            <a:pPr algn="r"/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36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9"/>
          <a:stretch/>
        </p:blipFill>
        <p:spPr bwMode="auto">
          <a:xfrm>
            <a:off x="0" y="-49950"/>
            <a:ext cx="9144000" cy="69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831"/>
            <a:ext cx="5904656" cy="48320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God said I need somebody willing to sit, then stay, then roll over then with no ego or complaint dress in hats they do not need and costumes they do not understand. I need somebody who can break wind without a first thought or second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thought…</a:t>
            </a: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So God made a Dog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73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20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149409"/>
            <a:ext cx="3752381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28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God said I need somebody </a:t>
            </a:r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Who </a:t>
            </a:r>
            <a:r>
              <a:rPr lang="en-US" sz="28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can chase tails, </a:t>
            </a:r>
            <a:endParaRPr lang="en-US" sz="2800" b="1" spc="50" dirty="0" smtClean="0">
              <a:ln w="11430"/>
              <a:solidFill>
                <a:srgbClr val="00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sniff </a:t>
            </a:r>
            <a:r>
              <a:rPr lang="en-US" sz="28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crotches</a:t>
            </a:r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algn="r"/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fetch sticks and </a:t>
            </a:r>
            <a:endParaRPr lang="en-US" sz="2800" b="1" spc="50" dirty="0" smtClean="0">
              <a:ln w="11430"/>
              <a:solidFill>
                <a:srgbClr val="00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lift </a:t>
            </a:r>
            <a:r>
              <a:rPr lang="en-US" sz="28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spirits with a lick. Somebody no matter what you didn’t do, </a:t>
            </a:r>
            <a:endParaRPr lang="en-US" sz="2800" b="1" spc="50" dirty="0" smtClean="0">
              <a:ln w="11430"/>
              <a:solidFill>
                <a:srgbClr val="00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 </a:t>
            </a:r>
            <a:r>
              <a:rPr lang="en-US" sz="28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couldn’t take, </a:t>
            </a:r>
            <a:endParaRPr lang="en-US" sz="2800" b="1" spc="50" dirty="0" smtClean="0">
              <a:ln w="11430"/>
              <a:solidFill>
                <a:srgbClr val="00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 </a:t>
            </a:r>
            <a:r>
              <a:rPr lang="en-US" sz="28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didn’t win, </a:t>
            </a:r>
            <a:endParaRPr lang="en-US" sz="2800" b="1" spc="50" dirty="0" smtClean="0">
              <a:ln w="11430"/>
              <a:solidFill>
                <a:srgbClr val="00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 </a:t>
            </a:r>
            <a:r>
              <a:rPr lang="en-US" sz="28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couldn’t make </a:t>
            </a:r>
            <a:endParaRPr lang="en-US" sz="2800" b="1" spc="50" dirty="0" smtClean="0">
              <a:ln w="11430"/>
              <a:solidFill>
                <a:srgbClr val="00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 </a:t>
            </a:r>
            <a:r>
              <a:rPr lang="en-US" sz="28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love you without judgment just the </a:t>
            </a:r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same...</a:t>
            </a:r>
          </a:p>
          <a:p>
            <a:pPr algn="r"/>
            <a:r>
              <a:rPr lang="en-US" sz="28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 God  made a Dog</a:t>
            </a:r>
            <a:endParaRPr lang="ru-RU" sz="2800" b="1" spc="50" dirty="0">
              <a:ln w="11430"/>
              <a:solidFill>
                <a:srgbClr val="00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84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190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3672408" cy="5509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God said I need somebody strong enough to pull sleds and find bombs</a:t>
            </a:r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yet gentle </a:t>
            </a:r>
            <a:endParaRPr lang="en-US" sz="32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Enough</a:t>
            </a:r>
          </a:p>
          <a:p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love babies </a:t>
            </a:r>
            <a:endParaRPr lang="en-US" sz="32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</a:t>
            </a:r>
          </a:p>
          <a:p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lead the blind</a:t>
            </a:r>
            <a:r>
              <a:rPr lang="en-US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</a:t>
            </a:r>
            <a:endParaRPr lang="en-US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 God made a Dog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5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2205"/>
            <a:ext cx="9252520" cy="695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72" y="-5324"/>
            <a:ext cx="4407412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God said I need </a:t>
            </a:r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Somebody </a:t>
            </a: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who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 </a:t>
            </a:r>
            <a:endParaRPr lang="en-US" sz="36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spend </a:t>
            </a: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all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day </a:t>
            </a:r>
            <a:endParaRPr lang="en-US" sz="36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couch </a:t>
            </a:r>
            <a:endParaRPr lang="en-US" sz="36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with </a:t>
            </a: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resting head and supportive eyes </a:t>
            </a:r>
            <a:endParaRPr lang="en-US" sz="36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lift the </a:t>
            </a:r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spirits</a:t>
            </a:r>
          </a:p>
          <a:p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 a broken </a:t>
            </a:r>
            <a:r>
              <a:rPr lang="en-US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heart…</a:t>
            </a:r>
            <a:endParaRPr lang="en-US" sz="3600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36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 God made a Dog</a:t>
            </a:r>
            <a:endParaRPr lang="ru-RU" sz="3600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3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4211960" cy="6124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God said I need Somebody to care, cuddle, snuggle 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and 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nuzzle, 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and cheer</a:t>
            </a: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and 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charm 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and </a:t>
            </a: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snore and</a:t>
            </a: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slobber and</a:t>
            </a: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eat 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the trash 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</a:endParaRP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and </a:t>
            </a: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chase </a:t>
            </a: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the squirrels…</a:t>
            </a:r>
          </a:p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So 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</a:rPr>
              <a:t>God made a Dog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2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781</Words>
  <Application>Microsoft Office PowerPoint</Application>
  <PresentationFormat>Экран (4:3)</PresentationFormat>
  <Paragraphs>165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24</cp:revision>
  <dcterms:created xsi:type="dcterms:W3CDTF">2014-08-09T06:37:34Z</dcterms:created>
  <dcterms:modified xsi:type="dcterms:W3CDTF">2014-08-09T12:17:17Z</dcterms:modified>
</cp:coreProperties>
</file>