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02" r:id="rId2"/>
    <p:sldId id="303" r:id="rId3"/>
    <p:sldId id="256" r:id="rId4"/>
    <p:sldId id="294" r:id="rId5"/>
    <p:sldId id="270" r:id="rId6"/>
    <p:sldId id="279" r:id="rId7"/>
    <p:sldId id="273" r:id="rId8"/>
    <p:sldId id="295" r:id="rId9"/>
    <p:sldId id="276" r:id="rId10"/>
    <p:sldId id="296" r:id="rId11"/>
    <p:sldId id="278" r:id="rId12"/>
    <p:sldId id="297" r:id="rId13"/>
    <p:sldId id="280" r:id="rId14"/>
    <p:sldId id="299" r:id="rId15"/>
    <p:sldId id="285" r:id="rId16"/>
    <p:sldId id="301" r:id="rId17"/>
    <p:sldId id="292" r:id="rId18"/>
    <p:sldId id="30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66CC"/>
    <a:srgbClr val="00CC00"/>
    <a:srgbClr val="FFFF00"/>
    <a:srgbClr val="008000"/>
    <a:srgbClr val="0099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6FDEC5-8CD8-46A1-AC34-0DFC119E512B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D79A5A-FDCC-4053-A8B3-75CE262C8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00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0F3494-2F6E-4F83-8164-3679BBBB68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7F9BB-AD21-4C2F-A2B1-316F1AE593F1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7E7DC-162A-41ED-90B6-BB790A59BB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9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DD6DF-B707-4E43-AFE6-853BD469473F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1119B-C946-4989-A016-EE8E2CF03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0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21D40-025B-4091-A086-D7D664D78861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2D3CF-DC67-4FC6-9AD5-0E33F6358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F6482-3F05-4E4C-A670-D8365E2C0605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A0627-E4A3-4FAE-8DC5-2C5B6EC555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A5FF0-25B0-47F5-B4C1-8D1492EBEB6D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EE9C3-49EA-4959-A246-DA9201C42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4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9ED04-0587-4B08-A055-653A59D4A497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2B655-3E53-44A5-9F9A-87A05C6D56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5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E1D35-8539-4A25-A11B-32372D77BB9B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7817-896A-4582-939B-473863A1BE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C0E4E-6C08-489F-A1E8-652636D9CFC5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DB30A-ABA9-4363-A008-5076312D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0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A29E5-75E5-4717-8199-1226BC4FF1A2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0C616-1B4B-44D2-B0E5-90818A3088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63CBE-3168-4647-8308-53BC666710D9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A9518-9BA0-4B6E-A9EE-6B0F10FAE0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BDFD7-4838-4926-96B5-3EEE443173BF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49DB6-E726-4C95-8DD0-4983821E3D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0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C42816-5006-4A08-9707-F7E6969AEBA3}" type="datetimeFigureOut">
              <a:rPr lang="ru-RU" smtClean="0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4599B9-60E6-4E1E-90B3-F5952D1338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2;&#1083;&#1080;&#1087;&#1072;&#1088;&#1090;.&#1088;&#1092;/%D0%B8%D0%B7%D0%BE%D0%B1%D1%80%D0%B0%D0%B6%D0%B5%D0%BD%D0%B8%D0%B5/3185821-%D0%BF%D0%B0%D1%81%D1%82%D1%83%D1%88%D0%BA%D0%B0-%D1%81-%D1%8F%D0%B3%D0%BD%D0%B5%D0%BD%D0%BA%D0%BE%D0%BC/" TargetMode="External"/><Relationship Id="rId3" Type="http://schemas.openxmlformats.org/officeDocument/2006/relationships/hyperlink" Target="http://www.youngwritersproject.org/node/46189" TargetMode="External"/><Relationship Id="rId7" Type="http://schemas.openxmlformats.org/officeDocument/2006/relationships/hyperlink" Target="http://usefulenglish.ru/idioms/idioms-of-comparis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maschool.ru/wp-content/uploads/2013/08/zagadki-pro-svinju.jpg" TargetMode="External"/><Relationship Id="rId5" Type="http://schemas.openxmlformats.org/officeDocument/2006/relationships/hyperlink" Target="http://birdtattoodesigns.org/wp-content/uploads/2012/03/lark-tattoo-2.jpg" TargetMode="External"/><Relationship Id="rId4" Type="http://schemas.openxmlformats.org/officeDocument/2006/relationships/hyperlink" Target="http://demiart.ru/forum/uploads/post-5054-118287265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4365104"/>
            <a:ext cx="748883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7" algn="r"/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y </a:t>
            </a:r>
          </a:p>
          <a:p>
            <a:pPr lvl="7" algn="r"/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Olga </a:t>
            </a:r>
            <a:r>
              <a:rPr lang="en-US" sz="2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Stepanova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US" sz="2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Chadukassinskaya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Main School, Chuvashia</a:t>
            </a:r>
            <a:endParaRPr lang="ru-RU" sz="28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085" y="23956"/>
            <a:ext cx="9212779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As … as … Idioms</a:t>
            </a:r>
          </a:p>
          <a:p>
            <a:pPr algn="ctr"/>
            <a:r>
              <a:rPr lang="en-US" sz="72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Enjoy </a:t>
            </a:r>
            <a:r>
              <a:rPr lang="en-US" sz="72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Learning</a:t>
            </a:r>
          </a:p>
          <a:p>
            <a:pPr algn="ctr"/>
            <a:endParaRPr lang="en-US" sz="66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</a:t>
            </a:r>
            <a:endParaRPr lang="ru-RU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09" y="2492896"/>
            <a:ext cx="90170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Check Yourself and Enrich your English</a:t>
            </a:r>
            <a:endParaRPr lang="ru-RU" sz="3200" b="1" dirty="0">
              <a:ln w="11430"/>
              <a:solidFill>
                <a:srgbClr val="FF66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7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042" y="1243475"/>
            <a:ext cx="6806361" cy="39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8" name="Рисунок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44.0876"/>
                  <p14:fade in="250" out="1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1680" y="4005064"/>
            <a:ext cx="1024880" cy="1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8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010" y="1925863"/>
            <a:ext cx="2980990" cy="15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44220" y="4209863"/>
            <a:ext cx="3147916" cy="14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6" b="89578" l="4645" r="99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5635" r="5156" b="13275"/>
          <a:stretch/>
        </p:blipFill>
        <p:spPr bwMode="auto">
          <a:xfrm flipH="1">
            <a:off x="-109842" y="2066996"/>
            <a:ext cx="3169568" cy="14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771" y="4085160"/>
            <a:ext cx="2901814" cy="14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166265" y="4328960"/>
            <a:ext cx="2932458" cy="141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5508" y="1992186"/>
            <a:ext cx="3152274" cy="159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36"/>
          <p:cNvSpPr>
            <a:spLocks noChangeArrowheads="1"/>
          </p:cNvSpPr>
          <p:nvPr/>
        </p:nvSpPr>
        <p:spPr bwMode="auto">
          <a:xfrm>
            <a:off x="6557976" y="5621127"/>
            <a:ext cx="1295400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greedy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52" name="AutoShape 24"/>
          <p:cNvSpPr>
            <a:spLocks noChangeArrowheads="1"/>
          </p:cNvSpPr>
          <p:nvPr/>
        </p:nvSpPr>
        <p:spPr bwMode="auto">
          <a:xfrm>
            <a:off x="6708229" y="3479754"/>
            <a:ext cx="17145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brave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53" name="AutoShape 33"/>
          <p:cNvSpPr>
            <a:spLocks noChangeArrowheads="1"/>
          </p:cNvSpPr>
          <p:nvPr/>
        </p:nvSpPr>
        <p:spPr bwMode="auto">
          <a:xfrm>
            <a:off x="395536" y="5835439"/>
            <a:ext cx="1295400" cy="500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reliable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54" name="AutoShape 30"/>
          <p:cNvSpPr>
            <a:spLocks noChangeArrowheads="1"/>
          </p:cNvSpPr>
          <p:nvPr/>
        </p:nvSpPr>
        <p:spPr bwMode="auto">
          <a:xfrm>
            <a:off x="3394573" y="5835439"/>
            <a:ext cx="1295400" cy="500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a</a:t>
            </a:r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rrogant 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55" name="AutoShape 21"/>
          <p:cNvSpPr>
            <a:spLocks noChangeArrowheads="1"/>
          </p:cNvSpPr>
          <p:nvPr/>
        </p:nvSpPr>
        <p:spPr bwMode="auto">
          <a:xfrm>
            <a:off x="652264" y="3479754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confident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56" name="WordArt 38" descr="list01_1024"/>
          <p:cNvSpPr>
            <a:spLocks noChangeArrowheads="1" noChangeShapeType="1" noTextEdit="1"/>
          </p:cNvSpPr>
          <p:nvPr/>
        </p:nvSpPr>
        <p:spPr bwMode="auto">
          <a:xfrm>
            <a:off x="263858" y="404664"/>
            <a:ext cx="8391846" cy="669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As … as a lion</a:t>
            </a:r>
            <a:endParaRPr lang="ru-RU" sz="36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0257" name="AutoShape 27"/>
          <p:cNvSpPr>
            <a:spLocks noChangeArrowheads="1"/>
          </p:cNvSpPr>
          <p:nvPr/>
        </p:nvSpPr>
        <p:spPr bwMode="auto">
          <a:xfrm>
            <a:off x="3782712" y="3513660"/>
            <a:ext cx="1354137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selfish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59" name="Рисунок 1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042" y="1243475"/>
            <a:ext cx="6806361" cy="39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8" name="Рисунок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44.0876"/>
                  <p14:fade in="250" out="1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1680" y="4005064"/>
            <a:ext cx="1024880" cy="1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943793" y="1719815"/>
            <a:ext cx="2342161" cy="212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67705" y="4369374"/>
            <a:ext cx="2530180" cy="18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1667" l="3053" r="94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009" y="1656761"/>
            <a:ext cx="2907742" cy="21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88224" y="1657192"/>
            <a:ext cx="2579070" cy="21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163" y="4426691"/>
            <a:ext cx="2522018" cy="184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5100" y="1736456"/>
            <a:ext cx="2845344" cy="208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AutoShape 36"/>
          <p:cNvSpPr>
            <a:spLocks noChangeArrowheads="1"/>
          </p:cNvSpPr>
          <p:nvPr/>
        </p:nvSpPr>
        <p:spPr bwMode="auto">
          <a:xfrm>
            <a:off x="5385095" y="3500438"/>
            <a:ext cx="1295400" cy="6429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happy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00" name="AutoShape 24"/>
          <p:cNvSpPr>
            <a:spLocks noChangeArrowheads="1"/>
          </p:cNvSpPr>
          <p:nvPr/>
        </p:nvSpPr>
        <p:spPr bwMode="auto">
          <a:xfrm>
            <a:off x="7487105" y="3477205"/>
            <a:ext cx="1500188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eager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01" name="AutoShape 33"/>
          <p:cNvSpPr>
            <a:spLocks noChangeArrowheads="1"/>
          </p:cNvSpPr>
          <p:nvPr/>
        </p:nvSpPr>
        <p:spPr bwMode="auto">
          <a:xfrm>
            <a:off x="1836067" y="5965031"/>
            <a:ext cx="1295400" cy="500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boastful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02" name="AutoShape 30"/>
          <p:cNvSpPr>
            <a:spLocks noChangeArrowheads="1"/>
          </p:cNvSpPr>
          <p:nvPr/>
        </p:nvSpPr>
        <p:spPr bwMode="auto">
          <a:xfrm>
            <a:off x="5618956" y="5893594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successful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03" name="AutoShape 21"/>
          <p:cNvSpPr>
            <a:spLocks noChangeArrowheads="1"/>
          </p:cNvSpPr>
          <p:nvPr/>
        </p:nvSpPr>
        <p:spPr bwMode="auto">
          <a:xfrm>
            <a:off x="722162" y="3429000"/>
            <a:ext cx="1295400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serious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04" name="AutoShape 27"/>
          <p:cNvSpPr>
            <a:spLocks noChangeArrowheads="1"/>
          </p:cNvSpPr>
          <p:nvPr/>
        </p:nvSpPr>
        <p:spPr bwMode="auto">
          <a:xfrm>
            <a:off x="3000375" y="3571875"/>
            <a:ext cx="1354138" cy="500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sad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05" name="WordArt 26" descr="list01_1024"/>
          <p:cNvSpPr>
            <a:spLocks noChangeArrowheads="1" noChangeShapeType="1" noTextEdit="1"/>
          </p:cNvSpPr>
          <p:nvPr/>
        </p:nvSpPr>
        <p:spPr bwMode="auto">
          <a:xfrm>
            <a:off x="222046" y="548680"/>
            <a:ext cx="8496944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/>
              </a:rPr>
              <a:t>as </a:t>
            </a:r>
            <a:r>
              <a:rPr lang="en-US" sz="36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/>
              </a:rPr>
              <a:t>… </a:t>
            </a:r>
            <a:r>
              <a:rPr lang="en-US" sz="3600" b="1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/>
              </a:rPr>
              <a:t>as a lark</a:t>
            </a:r>
            <a:endParaRPr lang="ru-RU" sz="36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07" name="Рисунок 1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042" y="1243475"/>
            <a:ext cx="6806361" cy="39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8" name="Рисунок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44.0876"/>
                  <p14:fade in="250" out="1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1680" y="4005064"/>
            <a:ext cx="1024880" cy="1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4202438"/>
            <a:ext cx="2735194" cy="182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24544" y="1916833"/>
            <a:ext cx="29047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784" y="1916833"/>
            <a:ext cx="2566896" cy="171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57223" y="1995884"/>
            <a:ext cx="2690356" cy="171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2537" y="1916833"/>
            <a:ext cx="2606590" cy="174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AutoShape 36"/>
          <p:cNvSpPr>
            <a:spLocks noChangeArrowheads="1"/>
          </p:cNvSpPr>
          <p:nvPr/>
        </p:nvSpPr>
        <p:spPr bwMode="auto">
          <a:xfrm>
            <a:off x="4909127" y="3559501"/>
            <a:ext cx="1295400" cy="6429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rude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49" name="AutoShape 24"/>
          <p:cNvSpPr>
            <a:spLocks noChangeArrowheads="1"/>
          </p:cNvSpPr>
          <p:nvPr/>
        </p:nvSpPr>
        <p:spPr bwMode="auto">
          <a:xfrm>
            <a:off x="7208510" y="3630938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funny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50" name="AutoShape 33"/>
          <p:cNvSpPr>
            <a:spLocks noChangeArrowheads="1"/>
          </p:cNvSpPr>
          <p:nvPr/>
        </p:nvSpPr>
        <p:spPr bwMode="auto">
          <a:xfrm>
            <a:off x="1309235" y="5929313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fat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51" name="AutoShape 30"/>
          <p:cNvSpPr>
            <a:spLocks noChangeArrowheads="1"/>
          </p:cNvSpPr>
          <p:nvPr/>
        </p:nvSpPr>
        <p:spPr bwMode="auto">
          <a:xfrm>
            <a:off x="5524551" y="5893594"/>
            <a:ext cx="2071687" cy="6429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generous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52" name="AutoShape 21"/>
          <p:cNvSpPr>
            <a:spLocks noChangeArrowheads="1"/>
          </p:cNvSpPr>
          <p:nvPr/>
        </p:nvSpPr>
        <p:spPr bwMode="auto">
          <a:xfrm>
            <a:off x="638174" y="3630938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kind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53" name="AutoShape 27"/>
          <p:cNvSpPr>
            <a:spLocks noChangeArrowheads="1"/>
          </p:cNvSpPr>
          <p:nvPr/>
        </p:nvSpPr>
        <p:spPr bwMode="auto">
          <a:xfrm>
            <a:off x="2744915" y="3657445"/>
            <a:ext cx="1354137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noble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54" name="WordArt 44" descr="list01_1024"/>
          <p:cNvSpPr>
            <a:spLocks noChangeArrowheads="1" noChangeShapeType="1" noTextEdit="1"/>
          </p:cNvSpPr>
          <p:nvPr/>
        </p:nvSpPr>
        <p:spPr bwMode="auto">
          <a:xfrm>
            <a:off x="266054" y="548680"/>
            <a:ext cx="849694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/>
              </a:rPr>
              <a:t>as </a:t>
            </a:r>
            <a:r>
              <a:rPr lang="en-US" sz="36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/>
              </a:rPr>
              <a:t>… </a:t>
            </a:r>
            <a:r>
              <a:rPr lang="en-US" sz="3600" b="1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/>
              </a:rPr>
              <a:t>as a pig</a:t>
            </a:r>
            <a:endParaRPr lang="ru-RU" sz="36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9" name="Управляющая кнопка: домой 18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56" name="Рисунок 2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40362" y="4228945"/>
            <a:ext cx="2926592" cy="17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8" name="Рисунок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521" y="1196752"/>
            <a:ext cx="6806361" cy="39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44.0876"/>
                  <p14:fade in="250" out="1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1680" y="4005064"/>
            <a:ext cx="1024880" cy="1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7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3" name="Picture 9" descr="http://people.clarkson.edu/~ekatz/FireworksAnimat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"/>
            <a:ext cx="5143453" cy="68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2781753" y="1844824"/>
            <a:ext cx="4125388" cy="342896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6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 End!</a:t>
            </a:r>
          </a:p>
          <a:p>
            <a:pPr algn="ctr" eaLnBrk="1" hangingPunct="1"/>
            <a:endParaRPr lang="en-US" altLang="ru-RU" sz="66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US" altLang="ru-RU" sz="6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US" altLang="ru-RU" sz="66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US" altLang="ru-RU" sz="6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altLang="ru-RU" sz="6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Happy End! </a:t>
            </a:r>
            <a:endParaRPr lang="ru-RU" altLang="ru-RU" sz="6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applause.wav"/>
          </p:stSnd>
        </p:sndAc>
      </p:transition>
    </mc:Choice>
    <mc:Fallback>
      <p:transition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Sources</a:t>
            </a:r>
            <a:endParaRPr lang="ru-RU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  <a:hlinkClick r:id="rId3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3"/>
              </a:rPr>
              <a:t>www.youngwritersproject.org/node/46189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  <a:hlinkClick r:id="rId4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4"/>
              </a:rPr>
              <a:t>demiart.ru/forum/uploads/post-5054-1182872657.jpg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  <a:hlinkClick r:id="rId5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5"/>
              </a:rPr>
              <a:t>birdtattoodesigns.org/wp-content/uploads/2012/03/lark-tattoo-2.jpg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  <a:hlinkClick r:id="rId6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6"/>
              </a:rPr>
              <a:t>mamaschool.ru/wp-content/uploads/2013/08/zagadki-pro-svinju.jpg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  <a:hlinkClick r:id="rId7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7"/>
              </a:rPr>
              <a:t>usefulenglish.ru/idioms/idioms-of-comparison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j-lt"/>
                <a:hlinkClick r:id="rId8"/>
              </a:rPr>
              <a:t>http://</a:t>
            </a:r>
            <a:r>
              <a:rPr lang="ru-RU" sz="1600" dirty="0" err="1">
                <a:solidFill>
                  <a:schemeClr val="bg1"/>
                </a:solidFill>
                <a:latin typeface="+mj-lt"/>
                <a:hlinkClick r:id="rId8"/>
              </a:rPr>
              <a:t>клипарт.рф</a:t>
            </a:r>
            <a:r>
              <a:rPr lang="ru-RU" sz="1600" dirty="0">
                <a:solidFill>
                  <a:schemeClr val="bg1"/>
                </a:solidFill>
                <a:latin typeface="+mj-lt"/>
                <a:hlinkClick r:id="rId8"/>
              </a:rPr>
              <a:t>/%</a:t>
            </a:r>
            <a:r>
              <a:rPr lang="en-US" sz="1600" dirty="0">
                <a:solidFill>
                  <a:schemeClr val="bg1"/>
                </a:solidFill>
                <a:latin typeface="+mj-lt"/>
                <a:hlinkClick r:id="rId8"/>
              </a:rPr>
              <a:t>D0%B8%D0%B7%D0%BE%D0%B1%D1%80%D0%B0%D0%B6%D0%B5%D0%BD%D0%B8%D0%B5/3185821-%D0%BF%D0%B0%D1%81%D1%82%D1%83%D1%88%D0%BA%D0%B0-%D1%81-%D1%8F%D0%B3%D0%BD%D0%B5%D0%BD%D0%BA%D0%BE%D0%BC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8"/>
              </a:rPr>
              <a:t>/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614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0685"/>
            <a:ext cx="8568952" cy="78483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The Language game and its rules</a:t>
            </a:r>
          </a:p>
          <a:p>
            <a:endParaRPr lang="en-US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600" b="1" dirty="0" smtClean="0">
                <a:ln w="11430"/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This is a Language Game, bright and colorful,  which is </a:t>
            </a:r>
            <a:r>
              <a:rPr lang="en-US" sz="3600" b="1" dirty="0">
                <a:ln w="11430"/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US" sz="3600" b="1" dirty="0" smtClean="0">
                <a:ln w="11430"/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 develop your vocabulary and enrich it. 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It’s really fun! You have to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click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one  of five icons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on the slide to choose the right word. 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If you are wrong the icon disappears. If you click on the right icon the slide turns into ‘Congratulations!’ 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Enjoy! </a:t>
            </a:r>
          </a:p>
          <a:p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WordArt 4" descr="list01_1024"/>
          <p:cNvSpPr>
            <a:spLocks noChangeArrowheads="1" noChangeShapeType="1" noTextEdit="1"/>
          </p:cNvSpPr>
          <p:nvPr/>
        </p:nvSpPr>
        <p:spPr bwMode="auto">
          <a:xfrm>
            <a:off x="2555776" y="3125377"/>
            <a:ext cx="6215062" cy="2376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       </a:t>
            </a:r>
          </a:p>
          <a:p>
            <a:pPr algn="ctr">
              <a:defRPr/>
            </a:pPr>
            <a:r>
              <a:rPr lang="en-US" sz="1481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Find!</a:t>
            </a:r>
            <a:r>
              <a:rPr lang="ru-RU" sz="1481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endParaRPr lang="ru-RU" sz="1481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66CC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        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50" y="1268760"/>
            <a:ext cx="7823359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Ready? Steady? Go!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7" name="Group 3"/>
          <p:cNvGrpSpPr>
            <a:grpSpLocks/>
          </p:cNvGrpSpPr>
          <p:nvPr/>
        </p:nvGrpSpPr>
        <p:grpSpPr bwMode="auto">
          <a:xfrm>
            <a:off x="1335133" y="932074"/>
            <a:ext cx="755605" cy="653839"/>
            <a:chOff x="1123" y="2679"/>
            <a:chExt cx="1536" cy="1328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1328738" y="1706563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1938338" y="156368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1500188" y="992188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ru-RU" sz="3200" b="1" dirty="0"/>
              <a:t>1</a:t>
            </a:r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auto">
          <a:xfrm>
            <a:off x="1938338" y="313531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Text Box 16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1500188" y="177800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ru-RU" sz="3200" b="1"/>
              <a:t>2</a:t>
            </a:r>
          </a:p>
        </p:txBody>
      </p:sp>
      <p:grpSp>
        <p:nvGrpSpPr>
          <p:cNvPr id="3083" name="Group 17"/>
          <p:cNvGrpSpPr>
            <a:grpSpLocks/>
          </p:cNvGrpSpPr>
          <p:nvPr/>
        </p:nvGrpSpPr>
        <p:grpSpPr bwMode="auto">
          <a:xfrm>
            <a:off x="1309688" y="2492375"/>
            <a:ext cx="762000" cy="665163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84" name="Group 21"/>
          <p:cNvGrpSpPr>
            <a:grpSpLocks/>
          </p:cNvGrpSpPr>
          <p:nvPr/>
        </p:nvGrpSpPr>
        <p:grpSpPr bwMode="auto">
          <a:xfrm>
            <a:off x="1285875" y="3278188"/>
            <a:ext cx="762000" cy="665162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5" name="Line 25"/>
          <p:cNvSpPr>
            <a:spLocks noChangeShapeType="1"/>
          </p:cNvSpPr>
          <p:nvPr/>
        </p:nvSpPr>
        <p:spPr bwMode="auto">
          <a:xfrm>
            <a:off x="1938338" y="392112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27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1500188" y="2551113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ru-RU" sz="3200" b="1" dirty="0"/>
              <a:t>3</a:t>
            </a:r>
          </a:p>
        </p:txBody>
      </p:sp>
      <p:sp>
        <p:nvSpPr>
          <p:cNvPr id="3087" name="Line 28"/>
          <p:cNvSpPr>
            <a:spLocks noChangeShapeType="1"/>
          </p:cNvSpPr>
          <p:nvPr/>
        </p:nvSpPr>
        <p:spPr bwMode="auto">
          <a:xfrm>
            <a:off x="1938338" y="47069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Text Box 30">
            <a:hlinkClick r:id="rId6" action="ppaction://hlinksldjump"/>
          </p:cNvPr>
          <p:cNvSpPr txBox="1">
            <a:spLocks noChangeArrowheads="1"/>
          </p:cNvSpPr>
          <p:nvPr/>
        </p:nvSpPr>
        <p:spPr bwMode="gray">
          <a:xfrm>
            <a:off x="1444625" y="3349625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ru-RU" sz="3200" b="1" dirty="0"/>
              <a:t>4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309688" y="4064000"/>
            <a:ext cx="762000" cy="665163"/>
            <a:chOff x="1110" y="2656"/>
            <a:chExt cx="1549" cy="1351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0" name="Line 25"/>
          <p:cNvSpPr>
            <a:spLocks noChangeShapeType="1"/>
          </p:cNvSpPr>
          <p:nvPr/>
        </p:nvSpPr>
        <p:spPr bwMode="auto">
          <a:xfrm>
            <a:off x="1928813" y="549275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91" name="Group 7"/>
          <p:cNvGrpSpPr>
            <a:grpSpLocks/>
          </p:cNvGrpSpPr>
          <p:nvPr/>
        </p:nvGrpSpPr>
        <p:grpSpPr bwMode="auto">
          <a:xfrm>
            <a:off x="1309688" y="4849813"/>
            <a:ext cx="762000" cy="665162"/>
            <a:chOff x="3174" y="2656"/>
            <a:chExt cx="1549" cy="1351"/>
          </a:xfrm>
        </p:grpSpPr>
        <p:sp>
          <p:nvSpPr>
            <p:cNvPr id="4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AutoShape 10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2" name="Text Box 30">
            <a:hlinkClick r:id="rId8" action="ppaction://hlinksldjump"/>
          </p:cNvPr>
          <p:cNvSpPr txBox="1">
            <a:spLocks noChangeArrowheads="1"/>
          </p:cNvSpPr>
          <p:nvPr/>
        </p:nvSpPr>
        <p:spPr bwMode="gray">
          <a:xfrm>
            <a:off x="1444625" y="4122738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/>
              <a:t>5</a:t>
            </a:r>
            <a:endParaRPr lang="en-US" altLang="ru-RU" sz="3200" b="1" dirty="0"/>
          </a:p>
        </p:txBody>
      </p:sp>
      <p:sp>
        <p:nvSpPr>
          <p:cNvPr id="3093" name="Text Box 30"/>
          <p:cNvSpPr txBox="1">
            <a:spLocks noChangeArrowheads="1"/>
          </p:cNvSpPr>
          <p:nvPr/>
        </p:nvSpPr>
        <p:spPr bwMode="gray">
          <a:xfrm>
            <a:off x="1500188" y="490855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/>
              <a:t>6</a:t>
            </a:r>
            <a:endParaRPr lang="en-US" altLang="ru-RU" sz="3200" b="1" dirty="0"/>
          </a:p>
        </p:txBody>
      </p:sp>
      <p:sp>
        <p:nvSpPr>
          <p:cNvPr id="3094" name="Line 11"/>
          <p:cNvSpPr>
            <a:spLocks noChangeShapeType="1"/>
          </p:cNvSpPr>
          <p:nvPr/>
        </p:nvSpPr>
        <p:spPr bwMode="auto">
          <a:xfrm>
            <a:off x="1928813" y="23495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TextBox 4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43125" y="1143000"/>
            <a:ext cx="5214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About a lamb</a:t>
            </a:r>
            <a:endParaRPr lang="ru-RU" altLang="ru-RU" sz="3200" b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TextBox 4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143125" y="1928813"/>
            <a:ext cx="5214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About a bee</a:t>
            </a:r>
            <a:endParaRPr lang="ru-RU" altLang="ru-RU" sz="3200" b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TextBox 4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143125" y="2706688"/>
            <a:ext cx="5429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About a fox</a:t>
            </a:r>
            <a:endParaRPr lang="ru-RU" altLang="ru-RU" sz="3200" b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TextBox 4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43125" y="3500438"/>
            <a:ext cx="5214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About a lion</a:t>
            </a:r>
            <a:endParaRPr lang="ru-RU" altLang="ru-RU" sz="3200" b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TextBox 5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143125" y="4286250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About a lark</a:t>
            </a:r>
            <a:endParaRPr lang="ru-RU" altLang="ru-RU" sz="3200" b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0" name="TextBox 5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143125" y="5072063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About a pig</a:t>
            </a:r>
            <a:endParaRPr lang="ru-RU" altLang="ru-RU" sz="3200" b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WordArt 5" descr="list01_1024"/>
          <p:cNvSpPr>
            <a:spLocks noChangeArrowheads="1" noChangeShapeType="1" noTextEdit="1"/>
          </p:cNvSpPr>
          <p:nvPr/>
        </p:nvSpPr>
        <p:spPr bwMode="auto">
          <a:xfrm>
            <a:off x="323528" y="476672"/>
            <a:ext cx="856895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As … </a:t>
            </a:r>
            <a:r>
              <a:rPr lang="en-US" sz="3600" b="1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as a </a:t>
            </a:r>
            <a:r>
              <a:rPr lang="en-US" sz="36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lamb</a:t>
            </a:r>
            <a:endParaRPr lang="ru-RU" sz="36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4102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500" l="9772" r="89902">
                        <a14:backgroundMark x1="52443" y1="20250" x2="84365" y2="76750"/>
                        <a14:backgroundMark x1="61564" y1="40000" x2="70358" y2="72500"/>
                        <a14:backgroundMark x1="70358" y1="72500" x2="58306" y2="77000"/>
                        <a14:backgroundMark x1="75244" y1="61500" x2="75244" y2="76750"/>
                        <a14:backgroundMark x1="79153" y1="54000" x2="83713" y2="66750"/>
                        <a14:backgroundMark x1="53746" y1="37750" x2="49186" y2="49000"/>
                        <a14:backgroundMark x1="33550" y1="31250" x2="38436" y2="49750"/>
                        <a14:backgroundMark x1="39414" y1="50250" x2="41368" y2="52250"/>
                        <a14:backgroundMark x1="39739" y1="62250" x2="39739" y2="65250"/>
                        <a14:backgroundMark x1="66775" y1="69500" x2="58632" y2="75750"/>
                        <a14:backgroundMark x1="63844" y1="77250" x2="63844" y2="77250"/>
                        <a14:backgroundMark x1="58306" y1="78250" x2="74919" y2="90250"/>
                        <a14:backgroundMark x1="74919" y1="88250" x2="79153" y2="91000"/>
                        <a14:backgroundMark x1="83713" y1="86250" x2="78827" y2="88250"/>
                        <a14:backgroundMark x1="59609" y1="83000" x2="65472" y2="93250"/>
                        <a14:backgroundMark x1="49186" y1="84000" x2="50814" y2="86500"/>
                        <a14:backgroundMark x1="32248" y1="85000" x2="38111" y2="92250"/>
                        <a14:backgroundMark x1="38111" y1="92250" x2="42997" y2="96250"/>
                        <a14:backgroundMark x1="42345" y1="90250" x2="43974" y2="93500"/>
                        <a14:backgroundMark x1="44951" y1="94500" x2="47557" y2="94250"/>
                        <a14:backgroundMark x1="18567" y1="85500" x2="22150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3" t="48309" r="27785"/>
          <a:stretch/>
        </p:blipFill>
        <p:spPr bwMode="auto">
          <a:xfrm>
            <a:off x="537157" y="1537827"/>
            <a:ext cx="2071077" cy="221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21"/>
          <p:cNvSpPr>
            <a:spLocks noChangeArrowheads="1"/>
          </p:cNvSpPr>
          <p:nvPr/>
        </p:nvSpPr>
        <p:spPr bwMode="auto">
          <a:xfrm>
            <a:off x="928688" y="3429000"/>
            <a:ext cx="1295400" cy="500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altLang="ru-RU" sz="4400" b="1" dirty="0">
                <a:solidFill>
                  <a:srgbClr val="FFFF00"/>
                </a:solidFill>
                <a:latin typeface="Times New Roman" pitchFamily="18" charset="0"/>
              </a:rPr>
              <a:t>shy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4537" y="1537827"/>
            <a:ext cx="2003400" cy="213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27"/>
          <p:cNvSpPr>
            <a:spLocks noChangeArrowheads="1"/>
          </p:cNvSpPr>
          <p:nvPr/>
        </p:nvSpPr>
        <p:spPr bwMode="auto">
          <a:xfrm>
            <a:off x="2928938" y="3500438"/>
            <a:ext cx="1354137" cy="5000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proud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659768" y="1537828"/>
            <a:ext cx="1963788" cy="20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804248" y="1537828"/>
            <a:ext cx="1930462" cy="202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198" y="4000500"/>
            <a:ext cx="2028722" cy="216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091237" y="4064431"/>
            <a:ext cx="1713011" cy="213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AutoShape 36"/>
          <p:cNvSpPr>
            <a:spLocks noChangeArrowheads="1"/>
          </p:cNvSpPr>
          <p:nvPr/>
        </p:nvSpPr>
        <p:spPr bwMode="auto">
          <a:xfrm>
            <a:off x="4929188" y="3500438"/>
            <a:ext cx="1295400" cy="5000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lazy</a:t>
            </a:r>
            <a:r>
              <a:rPr lang="en-US" alt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altLang="ru-RU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35" name="AutoShape 24"/>
          <p:cNvSpPr>
            <a:spLocks noChangeArrowheads="1"/>
          </p:cNvSpPr>
          <p:nvPr/>
        </p:nvSpPr>
        <p:spPr bwMode="auto">
          <a:xfrm>
            <a:off x="6697142" y="3360532"/>
            <a:ext cx="2140944" cy="7798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sleepy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12" name="AutoShape 33"/>
          <p:cNvSpPr>
            <a:spLocks noChangeArrowheads="1"/>
          </p:cNvSpPr>
          <p:nvPr/>
        </p:nvSpPr>
        <p:spPr bwMode="auto">
          <a:xfrm>
            <a:off x="1823198" y="5932468"/>
            <a:ext cx="1295400" cy="5000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beautiful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13" name="AutoShape 30"/>
          <p:cNvSpPr>
            <a:spLocks noChangeArrowheads="1"/>
          </p:cNvSpPr>
          <p:nvPr/>
        </p:nvSpPr>
        <p:spPr bwMode="auto">
          <a:xfrm>
            <a:off x="5292504" y="5915194"/>
            <a:ext cx="1295400" cy="500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quick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5" name="Управляющая кнопка: домой 44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5" name="Рисунок 1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042" y="1243475"/>
            <a:ext cx="6806361" cy="39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8" name="Рисунок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44.0876"/>
                  <p14:fade in="250" out="1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1680" y="4005064"/>
            <a:ext cx="1024880" cy="102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9" y="-3629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980972" y="1173637"/>
            <a:ext cx="1535243" cy="18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1107399"/>
            <a:ext cx="1440160" cy="181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27"/>
          <p:cNvSpPr>
            <a:spLocks noChangeArrowheads="1"/>
          </p:cNvSpPr>
          <p:nvPr/>
        </p:nvSpPr>
        <p:spPr bwMode="auto">
          <a:xfrm>
            <a:off x="2483769" y="3185378"/>
            <a:ext cx="2331240" cy="5000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crazy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5" y1="13000" x2="13808" y2="15667"/>
                        <a14:foregroundMark x1="30544" y1="23000" x2="16318" y2="31000"/>
                        <a14:foregroundMark x1="63598" y1="19000" x2="63598" y2="25667"/>
                        <a14:foregroundMark x1="66109" y1="16333" x2="66109" y2="16333"/>
                        <a14:foregroundMark x1="56067" y1="85667" x2="56067" y2="8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01460" y="1046110"/>
            <a:ext cx="1533085" cy="202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654" y="1174092"/>
            <a:ext cx="1472569" cy="1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55585" y="3906896"/>
            <a:ext cx="1693804" cy="202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804" y="3820127"/>
            <a:ext cx="1624744" cy="204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AutoShape 36"/>
          <p:cNvSpPr>
            <a:spLocks noChangeArrowheads="1"/>
          </p:cNvSpPr>
          <p:nvPr/>
        </p:nvSpPr>
        <p:spPr bwMode="auto">
          <a:xfrm>
            <a:off x="5005804" y="3113940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busy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57" name="AutoShape 24"/>
          <p:cNvSpPr>
            <a:spLocks noChangeArrowheads="1"/>
          </p:cNvSpPr>
          <p:nvPr/>
        </p:nvSpPr>
        <p:spPr bwMode="auto">
          <a:xfrm>
            <a:off x="6732239" y="3105181"/>
            <a:ext cx="1983135" cy="6429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en-US" altLang="ru-RU" sz="4400" b="1" dirty="0">
                <a:solidFill>
                  <a:srgbClr val="FFFF00"/>
                </a:solidFill>
                <a:latin typeface="Times New Roman" pitchFamily="18" charset="0"/>
              </a:rPr>
              <a:t>noisy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58" name="AutoShape 33"/>
          <p:cNvSpPr>
            <a:spLocks noChangeArrowheads="1"/>
          </p:cNvSpPr>
          <p:nvPr/>
        </p:nvSpPr>
        <p:spPr bwMode="auto">
          <a:xfrm>
            <a:off x="2254841" y="5881082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pretty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59" name="AutoShape 30"/>
          <p:cNvSpPr>
            <a:spLocks noChangeArrowheads="1"/>
          </p:cNvSpPr>
          <p:nvPr/>
        </p:nvSpPr>
        <p:spPr bwMode="auto">
          <a:xfrm>
            <a:off x="5575421" y="5866353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patient</a:t>
            </a:r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60" name="AutoShape 21"/>
          <p:cNvSpPr>
            <a:spLocks noChangeArrowheads="1"/>
          </p:cNvSpPr>
          <p:nvPr/>
        </p:nvSpPr>
        <p:spPr bwMode="auto">
          <a:xfrm>
            <a:off x="611560" y="3185378"/>
            <a:ext cx="1295400" cy="5000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bored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61" name="WordArt 38" descr="list01_1024"/>
          <p:cNvSpPr>
            <a:spLocks noChangeArrowheads="1" noChangeShapeType="1" noTextEdit="1"/>
          </p:cNvSpPr>
          <p:nvPr/>
        </p:nvSpPr>
        <p:spPr bwMode="auto">
          <a:xfrm>
            <a:off x="361299" y="116632"/>
            <a:ext cx="8391847" cy="76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/>
              </a:rPr>
              <a:t>As … as a bee </a:t>
            </a:r>
            <a:endParaRPr lang="ru-RU" sz="36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9" name="Управляющая кнопка: домой 18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3" name="Рисунок 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042" y="1243475"/>
            <a:ext cx="6806361" cy="39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8" name="Рисунок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44.0876"/>
                  <p14:fade in="250" out="1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1680" y="4005064"/>
            <a:ext cx="1024880" cy="1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866000" y="3998254"/>
            <a:ext cx="1569542" cy="227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932" y="1407247"/>
            <a:ext cx="1718456" cy="210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27"/>
          <p:cNvSpPr>
            <a:spLocks noChangeArrowheads="1"/>
          </p:cNvSpPr>
          <p:nvPr/>
        </p:nvSpPr>
        <p:spPr bwMode="auto">
          <a:xfrm>
            <a:off x="2928938" y="3500438"/>
            <a:ext cx="1354137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smart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22" y="1291887"/>
            <a:ext cx="1834666" cy="22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903915" y="1285557"/>
            <a:ext cx="1612646" cy="221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1259" y="4030268"/>
            <a:ext cx="1842589" cy="225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907845" y="1407247"/>
            <a:ext cx="1901937" cy="210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AutoShape 36"/>
          <p:cNvSpPr>
            <a:spLocks noChangeArrowheads="1"/>
          </p:cNvSpPr>
          <p:nvPr/>
        </p:nvSpPr>
        <p:spPr bwMode="auto">
          <a:xfrm>
            <a:off x="4929188" y="3429000"/>
            <a:ext cx="1295400" cy="6429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active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205" name="AutoShape 24"/>
          <p:cNvSpPr>
            <a:spLocks noChangeArrowheads="1"/>
          </p:cNvSpPr>
          <p:nvPr/>
        </p:nvSpPr>
        <p:spPr bwMode="auto">
          <a:xfrm>
            <a:off x="6858000" y="3500438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creative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206" name="AutoShape 33"/>
          <p:cNvSpPr>
            <a:spLocks noChangeArrowheads="1"/>
          </p:cNvSpPr>
          <p:nvPr/>
        </p:nvSpPr>
        <p:spPr bwMode="auto">
          <a:xfrm>
            <a:off x="2124206" y="6143625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curious 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207" name="AutoShape 30"/>
          <p:cNvSpPr>
            <a:spLocks noChangeArrowheads="1"/>
          </p:cNvSpPr>
          <p:nvPr/>
        </p:nvSpPr>
        <p:spPr bwMode="auto">
          <a:xfrm>
            <a:off x="5710238" y="6143625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sly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208" name="AutoShape 21"/>
          <p:cNvSpPr>
            <a:spLocks noChangeArrowheads="1"/>
          </p:cNvSpPr>
          <p:nvPr/>
        </p:nvSpPr>
        <p:spPr bwMode="auto">
          <a:xfrm>
            <a:off x="539552" y="3442020"/>
            <a:ext cx="1295400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honest</a:t>
            </a:r>
            <a:endParaRPr lang="ru-RU" altLang="ru-RU" sz="4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209" name="WordArt 38" descr="list01_1024"/>
          <p:cNvSpPr>
            <a:spLocks noChangeArrowheads="1" noChangeShapeType="1" noTextEdit="1"/>
          </p:cNvSpPr>
          <p:nvPr/>
        </p:nvSpPr>
        <p:spPr bwMode="auto">
          <a:xfrm>
            <a:off x="611559" y="571500"/>
            <a:ext cx="781806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/>
              </a:rPr>
              <a:t>As … as a fo</a:t>
            </a:r>
            <a:r>
              <a:rPr lang="en-US" sz="4400" b="1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/>
              </a:rPr>
              <a:t>x</a:t>
            </a:r>
            <a:endParaRPr lang="ru-RU" sz="4400" b="1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11" name="Рисунок 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364" y="6215063"/>
            <a:ext cx="416835" cy="5000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230</Words>
  <Application>Microsoft Office PowerPoint</Application>
  <PresentationFormat>Экран (4:3)</PresentationFormat>
  <Paragraphs>87</Paragraphs>
  <Slides>18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Sources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1</cp:lastModifiedBy>
  <cp:revision>134</cp:revision>
  <dcterms:created xsi:type="dcterms:W3CDTF">2009-03-31T04:32:31Z</dcterms:created>
  <dcterms:modified xsi:type="dcterms:W3CDTF">2014-08-08T15:11:54Z</dcterms:modified>
</cp:coreProperties>
</file>