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D8B3-4CBD-484B-BE4C-42EBE59BD0C9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D07B-3B70-4C89-83C7-ED7AB3F48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033F-D8F8-4D87-84B9-DB9E0CB6FC8C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BBDE-FC54-4DDE-86E8-FBEA0E3CA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5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FA9C-DB28-479D-B497-A45020934973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49F5-2D23-4D76-86C4-5612B1B4D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AD398-4698-4784-B85A-E920EAFBE573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37EE-C0B4-4687-AA3F-DE1AC5610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2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C2C9-1351-4499-A84D-4C09D63F48F5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F650E-4318-4F8E-AECA-09F411304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4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88CA-921B-4AB3-AAE7-88E73FD02A1E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DFC0-F008-49DA-A7B5-BFD4B9046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1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AD16-A5DE-4AAF-AA69-EE612C092564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679F-68A4-4631-8627-1129A551C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3403-B7EA-409A-B373-C871B61C955E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14B-B2A7-4DFC-8459-87A9A4DDA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0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265E-FAD9-424D-AF1C-21B44338AEA9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94BF-8A6C-4041-AEDC-B57CA6CF6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6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DB5D-8C9B-4055-B7E5-C7B9E107B392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63F2-E174-4057-92CB-E54FDD23B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1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C280-4A9B-4646-A9B0-F169E83920E6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396ED-EBF1-478A-ADD0-18BEF76F9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8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A330A0-80CB-453E-871C-FFD2D0FAC0A2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A73316-B6E1-4A0A-9792-2A056B45B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D:\фоны и шаблоны\e81ea92f2e2d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3" r="73940"/>
          <a:stretch>
            <a:fillRect/>
          </a:stretch>
        </p:blipFill>
        <p:spPr bwMode="auto">
          <a:xfrm>
            <a:off x="0" y="0"/>
            <a:ext cx="1225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ps.canstockphoto.com/can-stock-photo_csp3669065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617" y="332656"/>
            <a:ext cx="8640763" cy="41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Английский язык</a:t>
            </a:r>
          </a:p>
          <a:p>
            <a:pPr eaLnBrk="1" hangingPunct="1"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УМК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“Spotlight”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класс</a:t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Тест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66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Insects? Phew!</a:t>
            </a:r>
            <a:endParaRPr lang="ru-RU" sz="66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7869" y="4221086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/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/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/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Чадукасинская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 ООШ» </a:t>
            </a:r>
          </a:p>
          <a:p>
            <a:pPr algn="r"/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Красноармейского района </a:t>
            </a:r>
          </a:p>
          <a:p>
            <a:pPr algn="r"/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Чувашской Республики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259631" y="1498774"/>
            <a:ext cx="7427168" cy="17862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9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. Cockroaches can carry … diseases , so don’t let them live in your house.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poor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c</a:t>
            </a:r>
            <a:r>
              <a:rPr lang="en-US" sz="3600" b="1" dirty="0" smtClean="0">
                <a:solidFill>
                  <a:srgbClr val="C00000"/>
                </a:solidFill>
              </a:rPr>
              <a:t>ruel  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 smtClean="0">
                <a:solidFill>
                  <a:srgbClr val="C00000"/>
                </a:solidFill>
              </a:rPr>
              <a:t>funny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nasty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259631" y="1656896"/>
            <a:ext cx="7427168" cy="177583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10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. Able to live for up to a week , cockroaches are so … 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dangerous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boring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 smtClean="0">
                <a:solidFill>
                  <a:srgbClr val="C00000"/>
                </a:solidFill>
              </a:rPr>
              <a:t>angry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aggressive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0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620688"/>
            <a:ext cx="47707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Key to the test</a:t>
            </a:r>
          </a:p>
          <a:p>
            <a:endParaRPr lang="en-US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Ключ</a:t>
            </a:r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к тесту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587383"/>
              </p:ext>
            </p:extLst>
          </p:nvPr>
        </p:nvGraphicFramePr>
        <p:xfrm>
          <a:off x="836716" y="2708920"/>
          <a:ext cx="7632847" cy="30902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5341"/>
                <a:gridCol w="745341"/>
                <a:gridCol w="745341"/>
                <a:gridCol w="745341"/>
                <a:gridCol w="745341"/>
                <a:gridCol w="685530"/>
                <a:gridCol w="805153"/>
                <a:gridCol w="805153"/>
                <a:gridCol w="805153"/>
                <a:gridCol w="805153"/>
              </a:tblGrid>
              <a:tr h="151442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</a:tr>
              <a:tr h="157587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4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одзаголовок 2"/>
          <p:cNvSpPr>
            <a:spLocks noGrp="1"/>
          </p:cNvSpPr>
          <p:nvPr/>
        </p:nvSpPr>
        <p:spPr bwMode="auto">
          <a:xfrm>
            <a:off x="1647560" y="3185267"/>
            <a:ext cx="640080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Aft>
                <a:spcPts val="0"/>
              </a:spcAft>
              <a:tabLst>
                <a:tab pos="457200" algn="l"/>
              </a:tabLst>
            </a:pPr>
            <a:r>
              <a:rPr lang="ru-RU" sz="2200" kern="1200" dirty="0" smtClean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</a:rPr>
              <a:t>Фон </a:t>
            </a:r>
            <a:r>
              <a:rPr lang="ru-RU" sz="2200" kern="1200" dirty="0" smtClean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</a:rPr>
              <a:t>презентации</a:t>
            </a:r>
            <a:r>
              <a:rPr lang="en-US" sz="2200" dirty="0" smtClean="0">
                <a:solidFill>
                  <a:srgbClr val="17375E"/>
                </a:solidFill>
                <a:latin typeface="Calibri"/>
                <a:ea typeface="Times New Roman"/>
                <a:cs typeface="Times New Roman"/>
              </a:rPr>
              <a:t>: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US" sz="2200" u="sng" dirty="0">
                <a:solidFill>
                  <a:srgbClr val="17375E"/>
                </a:solidFill>
                <a:latin typeface="Calibri"/>
                <a:ea typeface="Times New Roman"/>
                <a:cs typeface="Times New Roman"/>
                <a:hlinkClick r:id="rId3"/>
              </a:rPr>
              <a:t>http://</a:t>
            </a:r>
            <a:r>
              <a:rPr lang="en-US" sz="2200" u="sng" dirty="0" smtClean="0">
                <a:solidFill>
                  <a:srgbClr val="17375E"/>
                </a:solidFill>
                <a:latin typeface="Calibri"/>
                <a:ea typeface="Times New Roman"/>
                <a:cs typeface="Times New Roman"/>
                <a:hlinkClick r:id="rId3"/>
              </a:rPr>
              <a:t>comps.canstockphoto.com/can-stock-photo_csp3669065.jpg</a:t>
            </a:r>
            <a:r>
              <a:rPr lang="ru-RU" sz="2200" u="sng" dirty="0" smtClean="0">
                <a:solidFill>
                  <a:srgbClr val="17375E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60" y="4329969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Вопросы теста взяты из учебника </a:t>
            </a:r>
            <a:r>
              <a:rPr lang="en-US" dirty="0" smtClean="0"/>
              <a:t>Spotlight-9  - </a:t>
            </a:r>
            <a:r>
              <a:rPr lang="ru-RU" dirty="0" err="1" smtClean="0"/>
              <a:t>стр</a:t>
            </a:r>
            <a:r>
              <a:rPr lang="ru-RU" dirty="0" smtClean="0"/>
              <a:t> </a:t>
            </a:r>
            <a:r>
              <a:rPr lang="ru-RU" dirty="0" smtClean="0"/>
              <a:t>3</a:t>
            </a:r>
            <a:r>
              <a:rPr lang="en-US" dirty="0" smtClean="0"/>
              <a:t>0 </a:t>
            </a:r>
            <a:r>
              <a:rPr lang="ru-RU" dirty="0" smtClean="0"/>
              <a:t>Модуль 2, Урок 2с, Упражнение 1.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23217" y="1643316"/>
            <a:ext cx="43572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Source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282227" y="1628800"/>
            <a:ext cx="7427168" cy="16176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1.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Bedbugs are always …  to find a warm place in your home.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84132" y="3429001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glad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hungry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 smtClean="0">
                <a:solidFill>
                  <a:srgbClr val="C00000"/>
                </a:solidFill>
              </a:rPr>
              <a:t>thirsty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</a:rPr>
              <a:t>afraid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403648" y="1244567"/>
            <a:ext cx="7427168" cy="18582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2.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Keep your bedroom … if you don’t want to see bedbugs there!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399734" y="3212976"/>
            <a:ext cx="6286500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wet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b) </a:t>
            </a:r>
            <a:r>
              <a:rPr lang="en-US" sz="3600" b="1" dirty="0" smtClean="0">
                <a:solidFill>
                  <a:srgbClr val="C00000"/>
                </a:solidFill>
              </a:rPr>
              <a:t>warm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 smtClean="0">
                <a:solidFill>
                  <a:srgbClr val="C00000"/>
                </a:solidFill>
              </a:rPr>
              <a:t>cool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</a:rPr>
              <a:t>dry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259631" y="1772250"/>
            <a:ext cx="7427168" cy="149817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3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Dust mites are too … to see.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crazy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small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 smtClean="0">
                <a:solidFill>
                  <a:srgbClr val="C00000"/>
                </a:solidFill>
              </a:rPr>
              <a:t>busy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clever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259631" y="1916832"/>
            <a:ext cx="7427168" cy="1217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4.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Dust mites like eating … skin and hair.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dead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>
                <a:solidFill>
                  <a:srgbClr val="C00000"/>
                </a:solidFill>
              </a:rPr>
              <a:t>d</a:t>
            </a:r>
            <a:r>
              <a:rPr lang="en-US" sz="3600" b="1" dirty="0" smtClean="0">
                <a:solidFill>
                  <a:srgbClr val="C00000"/>
                </a:solidFill>
              </a:rPr>
              <a:t>irty  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</a:rPr>
              <a:t>njured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clean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1700808"/>
            <a:ext cx="7427168" cy="142617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5.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Vacuuming a lot helps to get rid of these … insects.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naughty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nervous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>
                <a:solidFill>
                  <a:srgbClr val="C00000"/>
                </a:solidFill>
              </a:rPr>
              <a:t>d</a:t>
            </a:r>
            <a:r>
              <a:rPr lang="en-US" sz="3600" b="1" dirty="0" smtClean="0">
                <a:solidFill>
                  <a:srgbClr val="C00000"/>
                </a:solidFill>
              </a:rPr>
              <a:t>isgusting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selfish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3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403648" y="1916832"/>
            <a:ext cx="7427168" cy="12101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6.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Cockroaches live in … places.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important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horrible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>
                <a:solidFill>
                  <a:srgbClr val="C00000"/>
                </a:solidFill>
              </a:rPr>
              <a:t>e</a:t>
            </a:r>
            <a:r>
              <a:rPr lang="en-US" sz="3600" b="1" dirty="0" smtClean="0">
                <a:solidFill>
                  <a:srgbClr val="C00000"/>
                </a:solidFill>
              </a:rPr>
              <a:t>xpensive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warm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9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1772816"/>
            <a:ext cx="7427168" cy="1354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7.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Cockroaches prefer … places, too.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smoggy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dark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 smtClean="0">
                <a:solidFill>
                  <a:srgbClr val="C00000"/>
                </a:solidFill>
              </a:rPr>
              <a:t>snowy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rainy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62"/>
            <a:ext cx="9144001" cy="68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1772816"/>
            <a:ext cx="7427168" cy="1354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8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. Cockroaches can’t stand living in … bright areas.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</a:t>
            </a:r>
            <a:r>
              <a:rPr lang="en-US" sz="3600" b="1" dirty="0" smtClean="0">
                <a:solidFill>
                  <a:srgbClr val="C00000"/>
                </a:solidFill>
              </a:rPr>
              <a:t>crowded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</a:rPr>
              <a:t>clean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</a:t>
            </a:r>
            <a:r>
              <a:rPr lang="en-US" sz="3600" b="1" dirty="0" smtClean="0">
                <a:solidFill>
                  <a:srgbClr val="C00000"/>
                </a:solidFill>
              </a:rPr>
              <a:t>muddy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tiny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5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322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Helen</dc:creator>
  <cp:lastModifiedBy>1</cp:lastModifiedBy>
  <cp:revision>19</cp:revision>
  <dcterms:created xsi:type="dcterms:W3CDTF">2012-04-18T16:40:25Z</dcterms:created>
  <dcterms:modified xsi:type="dcterms:W3CDTF">2014-08-12T16:04:40Z</dcterms:modified>
</cp:coreProperties>
</file>