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2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9" r:id="rId17"/>
    <p:sldId id="289" r:id="rId18"/>
    <p:sldId id="283" r:id="rId19"/>
    <p:sldId id="284" r:id="rId20"/>
    <p:sldId id="285" r:id="rId21"/>
    <p:sldId id="272" r:id="rId22"/>
    <p:sldId id="286" r:id="rId23"/>
    <p:sldId id="287" r:id="rId24"/>
    <p:sldId id="300" r:id="rId25"/>
    <p:sldId id="301" r:id="rId26"/>
    <p:sldId id="299" r:id="rId27"/>
    <p:sldId id="298" r:id="rId28"/>
    <p:sldId id="297" r:id="rId29"/>
    <p:sldId id="278" r:id="rId30"/>
    <p:sldId id="273" r:id="rId31"/>
    <p:sldId id="274" r:id="rId32"/>
    <p:sldId id="275" r:id="rId33"/>
    <p:sldId id="276" r:id="rId34"/>
    <p:sldId id="277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81" r:id="rId43"/>
    <p:sldId id="303" r:id="rId44"/>
    <p:sldId id="305" r:id="rId45"/>
    <p:sldId id="304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50" d="100"/>
          <a:sy n="50" d="100"/>
        </p:scale>
        <p:origin x="-1416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FF00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64317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14298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FF006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472" y="1600200"/>
            <a:ext cx="392432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92432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472" y="274638"/>
            <a:ext cx="800105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472" y="1600200"/>
            <a:ext cx="800105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15.08.2014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1800" dirty="0" smtClean="0"/>
              <a:t>Муниципальное бюджетное общеобразовательное учреждение </a:t>
            </a:r>
          </a:p>
          <a:p>
            <a:pPr algn="ctr">
              <a:buNone/>
            </a:pPr>
            <a:r>
              <a:rPr lang="ru-RU" sz="1800" dirty="0" smtClean="0"/>
              <a:t>«Средняя общеобразовательная казачья кадетская школа села Знаменка»</a:t>
            </a:r>
          </a:p>
          <a:p>
            <a:pPr algn="ctr">
              <a:buNone/>
            </a:pPr>
            <a:r>
              <a:rPr lang="ru-RU" sz="1800" dirty="0" smtClean="0"/>
              <a:t>Нерчинский район, Забайкальский край</a:t>
            </a:r>
          </a:p>
          <a:p>
            <a:pPr>
              <a:buNone/>
            </a:pPr>
            <a:endParaRPr lang="ru-RU" sz="2000" dirty="0" smtClean="0"/>
          </a:p>
          <a:p>
            <a:pPr algn="ctr">
              <a:buNone/>
            </a:pPr>
            <a:endParaRPr lang="ru-RU" sz="2000" smtClean="0"/>
          </a:p>
          <a:p>
            <a:pPr algn="ctr">
              <a:buNone/>
            </a:pPr>
            <a:r>
              <a:rPr lang="ru-RU" sz="2000" smtClean="0"/>
              <a:t>Проектная </a:t>
            </a:r>
            <a:r>
              <a:rPr lang="ru-RU" sz="2000" dirty="0" smtClean="0"/>
              <a:t>работа </a:t>
            </a:r>
            <a:r>
              <a:rPr lang="ru-RU" sz="1800" dirty="0" smtClean="0"/>
              <a:t> детей </a:t>
            </a:r>
          </a:p>
          <a:p>
            <a:pPr algn="ctr">
              <a:buNone/>
            </a:pPr>
            <a:r>
              <a:rPr lang="ru-RU" sz="1800" dirty="0" smtClean="0"/>
              <a:t> 1 -2 класс </a:t>
            </a:r>
          </a:p>
          <a:p>
            <a:pPr algn="ctr">
              <a:buNone/>
            </a:pPr>
            <a:endParaRPr lang="ru-RU" sz="1800" dirty="0" smtClean="0"/>
          </a:p>
          <a:p>
            <a:pPr algn="ctr">
              <a:buNone/>
            </a:pPr>
            <a:endParaRPr lang="ru-RU" sz="1800" dirty="0" smtClean="0"/>
          </a:p>
          <a:p>
            <a:pPr algn="ctr">
              <a:buNone/>
            </a:pPr>
            <a:r>
              <a:rPr lang="ru-RU" sz="1800" dirty="0" smtClean="0"/>
              <a:t>Составила учитель начальных классов Хаустова Татьяна Александровна»</a:t>
            </a:r>
          </a:p>
          <a:p>
            <a:pPr algn="ctr">
              <a:buNone/>
            </a:pPr>
            <a:endParaRPr lang="ru-RU" sz="1800" dirty="0" smtClean="0"/>
          </a:p>
          <a:p>
            <a:pPr algn="ctr">
              <a:buNone/>
            </a:pPr>
            <a:r>
              <a:rPr lang="ru-RU" sz="1800" dirty="0" smtClean="0"/>
              <a:t>2014 год</a:t>
            </a:r>
            <a:endParaRPr lang="ru-RU" sz="1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Администратор\Pictures\работа\1 класс\100_18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3" y="365125"/>
            <a:ext cx="8169275" cy="6126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Администратор\Pictures\работа\1 класс\100_18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3" y="365125"/>
            <a:ext cx="8169275" cy="6126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Администратор\Pictures\работа\1 класс\100_18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3" y="365125"/>
            <a:ext cx="8169275" cy="6126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8000" dirty="0" smtClean="0"/>
              <a:t/>
            </a:r>
            <a:br>
              <a:rPr lang="ru-RU" sz="8000" dirty="0" smtClean="0"/>
            </a:br>
            <a:r>
              <a:rPr lang="ru-RU" sz="8000" dirty="0" smtClean="0"/>
              <a:t>Проект </a:t>
            </a:r>
            <a:endParaRPr lang="ru-RU" sz="8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6000" dirty="0" smtClean="0"/>
          </a:p>
          <a:p>
            <a:pPr algn="ctr">
              <a:buNone/>
            </a:pPr>
            <a:r>
              <a:rPr lang="ru-RU" sz="6000" dirty="0" smtClean="0"/>
              <a:t>«Урожай на подоконнике»</a:t>
            </a:r>
            <a:endParaRPr lang="ru-RU" sz="60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Администратор\Pictures\работа\1 класс\100_23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3" y="365125"/>
            <a:ext cx="8169275" cy="6126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Администратор\Pictures\работа\1 класс\100_23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3" y="365125"/>
            <a:ext cx="8169275" cy="6126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428604"/>
            <a:ext cx="3786214" cy="5697559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 algn="ctr">
              <a:buNone/>
            </a:pPr>
            <a:r>
              <a:rPr lang="ru-RU" dirty="0" smtClean="0"/>
              <a:t>Исследовательская работа</a:t>
            </a:r>
          </a:p>
          <a:p>
            <a:pPr algn="ctr">
              <a:buNone/>
            </a:pPr>
            <a:r>
              <a:rPr lang="ru-RU" dirty="0" smtClean="0"/>
              <a:t>«Самое полезное дерево»</a:t>
            </a:r>
          </a:p>
          <a:p>
            <a:pPr algn="ctr">
              <a:buNone/>
            </a:pPr>
            <a:endParaRPr lang="ru-RU" dirty="0"/>
          </a:p>
        </p:txBody>
      </p:sp>
      <p:pic>
        <p:nvPicPr>
          <p:cNvPr id="4" name="Picture 2" descr="C:\Users\Администратор\Desktop\фото 1 класс\100_22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571480"/>
            <a:ext cx="4492663" cy="59909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Администратор\Pictures\работа\1 класс\100_22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74638"/>
            <a:ext cx="8001056" cy="5154626"/>
          </a:xfrm>
        </p:spPr>
        <p:txBody>
          <a:bodyPr>
            <a:noAutofit/>
          </a:bodyPr>
          <a:lstStyle/>
          <a:p>
            <a:r>
              <a:rPr lang="ru-RU" sz="6000" dirty="0" smtClean="0"/>
              <a:t>Исследование </a:t>
            </a:r>
            <a:br>
              <a:rPr lang="ru-RU" sz="6000" dirty="0" smtClean="0"/>
            </a:br>
            <a:r>
              <a:rPr lang="ru-RU" sz="6000" dirty="0" smtClean="0"/>
              <a:t/>
            </a:r>
            <a:br>
              <a:rPr lang="ru-RU" sz="6000" dirty="0" smtClean="0"/>
            </a:br>
            <a:r>
              <a:rPr lang="ru-RU" sz="6000" dirty="0" smtClean="0">
                <a:solidFill>
                  <a:schemeClr val="tx1"/>
                </a:solidFill>
              </a:rPr>
              <a:t>Что такое листопад?</a:t>
            </a:r>
            <a:endParaRPr lang="ru-RU" sz="60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5214950"/>
            <a:ext cx="3500462" cy="911213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Администратор\Pictures\работа\2 класс\100_24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3" y="365125"/>
            <a:ext cx="8169275" cy="6126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10700" dirty="0" smtClean="0"/>
              <a:t>Проект </a:t>
            </a:r>
            <a:endParaRPr lang="ru-RU" sz="107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6000" dirty="0" smtClean="0"/>
          </a:p>
          <a:p>
            <a:pPr algn="ctr">
              <a:buNone/>
            </a:pPr>
            <a:r>
              <a:rPr lang="ru-RU" sz="6000" dirty="0" smtClean="0"/>
              <a:t>«Осенние изменения в природе»</a:t>
            </a:r>
            <a:endParaRPr lang="ru-RU" sz="6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Администратор\Pictures\работа\2 класс\100_24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3" y="365125"/>
            <a:ext cx="8169275" cy="6126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7" name="Picture 3" descr="C:\Users\Администратор\Desktop\фото 1 класс\100_21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3" y="365125"/>
            <a:ext cx="8169275" cy="6126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Администратор\Pictures\работа\2 класс\100_24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3" y="365125"/>
            <a:ext cx="8169275" cy="6126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Администратор\Pictures\100_2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3" y="365125"/>
            <a:ext cx="8169275" cy="61261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600" dirty="0" smtClean="0"/>
              <a:t/>
            </a:r>
            <a:br>
              <a:rPr lang="ru-RU" sz="6600" dirty="0" smtClean="0"/>
            </a:br>
            <a:r>
              <a:rPr lang="ru-RU" sz="6600" dirty="0" smtClean="0"/>
              <a:t>Проект </a:t>
            </a:r>
            <a:endParaRPr lang="ru-RU" sz="6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6000" smtClean="0"/>
          </a:p>
          <a:p>
            <a:pPr marL="0" indent="0">
              <a:buNone/>
            </a:pPr>
            <a:r>
              <a:rPr lang="ru-RU" sz="6000" smtClean="0"/>
              <a:t>«</a:t>
            </a:r>
            <a:r>
              <a:rPr lang="ru-RU" sz="6000" dirty="0" smtClean="0"/>
              <a:t>Мое любимое число»</a:t>
            </a:r>
            <a:endParaRPr lang="ru-RU" sz="6000" dirty="0"/>
          </a:p>
        </p:txBody>
      </p:sp>
    </p:spTree>
    <p:extLst>
      <p:ext uri="{BB962C8B-B14F-4D97-AF65-F5344CB8AC3E}">
        <p14:creationId xmlns="" xmlns:p14="http://schemas.microsoft.com/office/powerpoint/2010/main" val="32362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Татьяна\Desktop\2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25334">
            <a:off x="2829043" y="519083"/>
            <a:ext cx="4229148" cy="5984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2963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Татьяна\Desktop\1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123728" y="331424"/>
            <a:ext cx="4752528" cy="65437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6862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Проект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6000" smtClean="0"/>
          </a:p>
          <a:p>
            <a:pPr marL="0" indent="0" algn="ctr">
              <a:buNone/>
            </a:pPr>
            <a:r>
              <a:rPr lang="ru-RU" sz="6000" smtClean="0"/>
              <a:t>«</a:t>
            </a:r>
            <a:r>
              <a:rPr lang="ru-RU" sz="6000" dirty="0" smtClean="0"/>
              <a:t>Я и мое имя»</a:t>
            </a:r>
            <a:endParaRPr lang="ru-RU" sz="6000" dirty="0"/>
          </a:p>
        </p:txBody>
      </p:sp>
    </p:spTree>
    <p:extLst>
      <p:ext uri="{BB962C8B-B14F-4D97-AF65-F5344CB8AC3E}">
        <p14:creationId xmlns="" xmlns:p14="http://schemas.microsoft.com/office/powerpoint/2010/main" val="29483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Татьяна\Desktop\1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-1585913"/>
            <a:ext cx="7056437" cy="100314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3076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8900" dirty="0" smtClean="0"/>
              <a:t>Проект </a:t>
            </a:r>
            <a:endParaRPr lang="ru-RU" sz="89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 algn="ctr">
              <a:buNone/>
            </a:pPr>
            <a:r>
              <a:rPr lang="ru-RU" sz="6600" dirty="0" smtClean="0"/>
              <a:t>«Скоро Новый год»</a:t>
            </a:r>
            <a:endParaRPr lang="ru-RU" sz="6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истратор\Pictures\работа\1 класс\100_14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0915" y="428604"/>
            <a:ext cx="4563085" cy="6084902"/>
          </a:xfrm>
          <a:prstGeom prst="rect">
            <a:avLst/>
          </a:prstGeom>
          <a:noFill/>
        </p:spPr>
      </p:pic>
      <p:pic>
        <p:nvPicPr>
          <p:cNvPr id="1027" name="Picture 3" descr="C:\Users\Администратор\Pictures\работа\1 класс\100_14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166"/>
            <a:ext cx="4670228" cy="62277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Администратор\Pictures\100_25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" y="365760"/>
            <a:ext cx="8168640" cy="6126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Администратор\Pictures\100_25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" y="365760"/>
            <a:ext cx="8168640" cy="6126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Администратор\Pictures\100_25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" y="365760"/>
            <a:ext cx="8168640" cy="6126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Администратор\Pictures\100_25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" y="365760"/>
            <a:ext cx="8168640" cy="6126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8000" dirty="0" smtClean="0"/>
              <a:t/>
            </a:r>
            <a:br>
              <a:rPr lang="ru-RU" sz="8000" dirty="0" smtClean="0"/>
            </a:br>
            <a:r>
              <a:rPr lang="ru-RU" sz="8000" dirty="0" smtClean="0"/>
              <a:t>Проект </a:t>
            </a:r>
            <a:endParaRPr lang="ru-RU" sz="8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6600" dirty="0" smtClean="0"/>
          </a:p>
          <a:p>
            <a:pPr algn="ctr">
              <a:buNone/>
            </a:pPr>
            <a:r>
              <a:rPr lang="ru-RU" sz="6600" dirty="0" smtClean="0"/>
              <a:t>«Волшебная соль»</a:t>
            </a:r>
            <a:endParaRPr lang="ru-RU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169275" cy="612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Опыты с солью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lvl="0" indent="0">
              <a:buNone/>
            </a:pPr>
            <a:endParaRPr lang="ru-RU" dirty="0"/>
          </a:p>
          <a:p>
            <a:r>
              <a:rPr lang="ru-RU" b="1" i="1" dirty="0"/>
              <a:t>Выращивание кристаллов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4665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4463"/>
            <a:ext cx="8169275" cy="612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476672"/>
            <a:ext cx="7024744" cy="1008112"/>
          </a:xfrm>
        </p:spPr>
        <p:txBody>
          <a:bodyPr>
            <a:normAutofit fontScale="90000"/>
          </a:bodyPr>
          <a:lstStyle/>
          <a:p>
            <a:r>
              <a:rPr lang="ru-RU" sz="6600" b="1" i="1" dirty="0"/>
              <a:t>Плавающее яйцо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b="1" i="1" dirty="0" smtClean="0"/>
              <a:t>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9243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атьяна\Desktop\2 класс\IMAG0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196752"/>
            <a:ext cx="7024744" cy="1656184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>    </a:t>
            </a:r>
            <a:br>
              <a:rPr lang="ru-RU" b="1" i="1" dirty="0" smtClean="0"/>
            </a:b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/>
              <a:t> </a:t>
            </a:r>
            <a:r>
              <a:rPr lang="ru-RU" b="1" i="1" dirty="0" smtClean="0"/>
              <a:t>   Незамерзающая </a:t>
            </a:r>
            <a:r>
              <a:rPr lang="ru-RU" b="1" i="1" dirty="0"/>
              <a:t>соль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7543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33457">
            <a:off x="1897478" y="-344040"/>
            <a:ext cx="5363641" cy="7152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404664"/>
            <a:ext cx="7024744" cy="792088"/>
          </a:xfrm>
        </p:spPr>
        <p:txBody>
          <a:bodyPr>
            <a:normAutofit fontScale="90000"/>
          </a:bodyPr>
          <a:lstStyle/>
          <a:p>
            <a:pPr lvl="0"/>
            <a:r>
              <a:rPr lang="ru-RU" b="1" dirty="0"/>
              <a:t>Куда деть пуд соли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9298" y="5730607"/>
            <a:ext cx="4328929" cy="1467525"/>
          </a:xfrm>
        </p:spPr>
        <p:txBody>
          <a:bodyPr/>
          <a:lstStyle/>
          <a:p>
            <a:r>
              <a:rPr lang="ru-RU" b="1" i="1" dirty="0" smtClean="0"/>
              <a:t>Баночка </a:t>
            </a:r>
            <a:r>
              <a:rPr lang="ru-RU" b="1" i="1" dirty="0"/>
              <a:t>с солью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6470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8640"/>
            <a:ext cx="4772206" cy="6363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9062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Администратор\Pictures\работа\1 класс\100_14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571480"/>
            <a:ext cx="7334301" cy="55007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1" dirty="0"/>
              <a:t>Солёное тесто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60645">
            <a:off x="1447027" y="3383847"/>
            <a:ext cx="2204751" cy="294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733363"/>
            <a:ext cx="2195289" cy="1646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772816"/>
            <a:ext cx="1977437" cy="263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203" y="2707463"/>
            <a:ext cx="2589610" cy="194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714356"/>
            <a:ext cx="3275856" cy="2456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9797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600" dirty="0" smtClean="0"/>
              <a:t/>
            </a:r>
            <a:br>
              <a:rPr lang="ru-RU" sz="6600" dirty="0" smtClean="0"/>
            </a:br>
            <a:r>
              <a:rPr lang="ru-RU" sz="6600" dirty="0" smtClean="0"/>
              <a:t>Проект </a:t>
            </a:r>
            <a:endParaRPr lang="ru-RU" sz="6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628800"/>
            <a:ext cx="8001056" cy="4525963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sz="5400" dirty="0" smtClean="0"/>
              <a:t>«Замок из </a:t>
            </a:r>
          </a:p>
          <a:p>
            <a:pPr marL="0" indent="0" algn="ctr">
              <a:buNone/>
            </a:pPr>
            <a:r>
              <a:rPr lang="ru-RU" sz="5400" dirty="0" smtClean="0"/>
              <a:t>геометрических </a:t>
            </a:r>
          </a:p>
          <a:p>
            <a:pPr marL="0" indent="0" algn="ctr">
              <a:buNone/>
            </a:pPr>
            <a:r>
              <a:rPr lang="ru-RU" sz="5400" dirty="0" smtClean="0"/>
              <a:t>тел»</a:t>
            </a:r>
            <a:endParaRPr lang="ru-RU" sz="5400" dirty="0"/>
          </a:p>
        </p:txBody>
      </p:sp>
    </p:spTree>
    <p:extLst>
      <p:ext uri="{BB962C8B-B14F-4D97-AF65-F5344CB8AC3E}">
        <p14:creationId xmlns="" xmlns:p14="http://schemas.microsoft.com/office/powerpoint/2010/main" val="425029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8169275" cy="612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Исследовательская работа «Муравьи»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истратор\Pictures\работа\2 класс\100_29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071678"/>
            <a:ext cx="5131472" cy="3848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7752" y="2285992"/>
            <a:ext cx="3786214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Проект </a:t>
            </a:r>
            <a:br>
              <a:rPr lang="ru-RU" dirty="0" smtClean="0"/>
            </a:br>
            <a:r>
              <a:rPr lang="ru-RU" dirty="0" smtClean="0"/>
              <a:t>«Не желаю грипповать, буду меры принимать»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Администратор\Pictures\работа\2 класс\100_29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857232"/>
            <a:ext cx="4062420" cy="54172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Администратор\Pictures\работа\2 класс\100_29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3" y="365125"/>
            <a:ext cx="8169275" cy="6126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Администратор\Pictures\работа\1 класс\100_14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642918"/>
            <a:ext cx="7013595" cy="52595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Администратор\Pictures\работа\1 класс\100_15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-180850"/>
            <a:ext cx="5278453" cy="7038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Администратор\Pictures\работа\1 класс\100_14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04940"/>
            <a:ext cx="5064139" cy="67530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Администратор\Pictures\работа\1 класс\100_15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3" y="365125"/>
            <a:ext cx="8169275" cy="6126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8000" dirty="0" smtClean="0"/>
              <a:t>Проект </a:t>
            </a:r>
            <a:endParaRPr lang="ru-RU" sz="8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sz="5400" dirty="0" smtClean="0"/>
              <a:t>«Комнатные цветы»</a:t>
            </a:r>
            <a:endParaRPr lang="ru-RU" sz="5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Тема3</Template>
  <TotalTime>95</TotalTime>
  <Words>103</Words>
  <Application>Microsoft Office PowerPoint</Application>
  <PresentationFormat>Экран (4:3)</PresentationFormat>
  <Paragraphs>54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Тема3</vt:lpstr>
      <vt:lpstr>Слайд 1</vt:lpstr>
      <vt:lpstr> Проект </vt:lpstr>
      <vt:lpstr>Слайд 3</vt:lpstr>
      <vt:lpstr>Слайд 4</vt:lpstr>
      <vt:lpstr>Слайд 5</vt:lpstr>
      <vt:lpstr>Слайд 6</vt:lpstr>
      <vt:lpstr>Слайд 7</vt:lpstr>
      <vt:lpstr>Слайд 8</vt:lpstr>
      <vt:lpstr> Проект </vt:lpstr>
      <vt:lpstr>Слайд 10</vt:lpstr>
      <vt:lpstr>Слайд 11</vt:lpstr>
      <vt:lpstr>Слайд 12</vt:lpstr>
      <vt:lpstr> Проект </vt:lpstr>
      <vt:lpstr>Слайд 14</vt:lpstr>
      <vt:lpstr>Слайд 15</vt:lpstr>
      <vt:lpstr>Слайд 16</vt:lpstr>
      <vt:lpstr>Слайд 17</vt:lpstr>
      <vt:lpstr>Исследование   Что такое листопад?</vt:lpstr>
      <vt:lpstr>Слайд 19</vt:lpstr>
      <vt:lpstr>Слайд 20</vt:lpstr>
      <vt:lpstr>Слайд 21</vt:lpstr>
      <vt:lpstr>Слайд 22</vt:lpstr>
      <vt:lpstr>Слайд 23</vt:lpstr>
      <vt:lpstr> Проект </vt:lpstr>
      <vt:lpstr>Слайд 25</vt:lpstr>
      <vt:lpstr>Слайд 26</vt:lpstr>
      <vt:lpstr> Проект </vt:lpstr>
      <vt:lpstr>Слайд 28</vt:lpstr>
      <vt:lpstr> Проект </vt:lpstr>
      <vt:lpstr>Слайд 30</vt:lpstr>
      <vt:lpstr>Слайд 31</vt:lpstr>
      <vt:lpstr>Слайд 32</vt:lpstr>
      <vt:lpstr>Слайд 33</vt:lpstr>
      <vt:lpstr> Проект </vt:lpstr>
      <vt:lpstr>Опыты с солью</vt:lpstr>
      <vt:lpstr>Плавающее яйцо</vt:lpstr>
      <vt:lpstr>                                                   Незамерзающая соль </vt:lpstr>
      <vt:lpstr>Куда деть пуд соли </vt:lpstr>
      <vt:lpstr>Слайд 39</vt:lpstr>
      <vt:lpstr>Слайд 40</vt:lpstr>
      <vt:lpstr> Проект </vt:lpstr>
      <vt:lpstr>Слайд 42</vt:lpstr>
      <vt:lpstr> Исследовательская работа «Муравьи»</vt:lpstr>
      <vt:lpstr>Проект  «Не желаю грипповать, буду меры принимать»</vt:lpstr>
      <vt:lpstr>Слайд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Проектная работа  2 класс</dc:title>
  <dc:creator>Администратор</dc:creator>
  <cp:lastModifiedBy>Хаустова</cp:lastModifiedBy>
  <cp:revision>15</cp:revision>
  <dcterms:created xsi:type="dcterms:W3CDTF">2014-04-22T12:34:24Z</dcterms:created>
  <dcterms:modified xsi:type="dcterms:W3CDTF">2014-08-15T01:10:30Z</dcterms:modified>
</cp:coreProperties>
</file>