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4" r:id="rId3"/>
    <p:sldId id="256" r:id="rId4"/>
    <p:sldId id="277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6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4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6777317" cy="4786346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35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3500" dirty="0" smtClean="0"/>
              <a:t>«Средняя общеобразовательная казачья кадетская школа села Знаменка»</a:t>
            </a:r>
          </a:p>
          <a:p>
            <a:pPr algn="ctr">
              <a:buNone/>
            </a:pPr>
            <a:r>
              <a:rPr lang="ru-RU" sz="3500" dirty="0" smtClean="0"/>
              <a:t>Нерчинский район, Забайкальский край</a:t>
            </a:r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6200" dirty="0" smtClean="0"/>
          </a:p>
          <a:p>
            <a:pPr algn="ctr">
              <a:buNone/>
            </a:pPr>
            <a:endParaRPr lang="ru-RU" sz="6200" dirty="0" smtClean="0"/>
          </a:p>
          <a:p>
            <a:pPr algn="ctr">
              <a:buNone/>
            </a:pPr>
            <a:r>
              <a:rPr lang="ru-RU" sz="6200" dirty="0" smtClean="0"/>
              <a:t>Проектная </a:t>
            </a:r>
            <a:r>
              <a:rPr lang="ru-RU" sz="6200" dirty="0" smtClean="0"/>
              <a:t>работа </a:t>
            </a:r>
            <a:r>
              <a:rPr lang="ru-RU" sz="5500" dirty="0" smtClean="0"/>
              <a:t> </a:t>
            </a:r>
            <a:endParaRPr lang="ru-RU" sz="5500" dirty="0" smtClean="0"/>
          </a:p>
          <a:p>
            <a:pPr algn="ctr">
              <a:buNone/>
            </a:pPr>
            <a:r>
              <a:rPr lang="ru-RU" sz="5500" dirty="0" smtClean="0"/>
              <a:t>«Соль в нашей жизни»</a:t>
            </a:r>
          </a:p>
          <a:p>
            <a:pPr algn="ctr">
              <a:buNone/>
            </a:pPr>
            <a:r>
              <a:rPr lang="ru-RU" sz="5500" dirty="0" smtClean="0"/>
              <a:t>2 </a:t>
            </a:r>
            <a:r>
              <a:rPr lang="ru-RU" sz="5500" dirty="0" smtClean="0"/>
              <a:t>класс </a:t>
            </a:r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r>
              <a:rPr lang="ru-RU" sz="3500" dirty="0" smtClean="0"/>
              <a:t>Составили ученики 2 класса: Осколков Николай, </a:t>
            </a:r>
            <a:r>
              <a:rPr lang="ru-RU" sz="3500" dirty="0" err="1" smtClean="0"/>
              <a:t>Гурулев</a:t>
            </a:r>
            <a:r>
              <a:rPr lang="ru-RU" sz="3500" dirty="0" smtClean="0"/>
              <a:t> </a:t>
            </a:r>
            <a:r>
              <a:rPr lang="ru-RU" sz="3500" dirty="0" smtClean="0"/>
              <a:t>Д</a:t>
            </a:r>
            <a:r>
              <a:rPr lang="ru-RU" sz="3500" dirty="0" smtClean="0"/>
              <a:t>митрий</a:t>
            </a:r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r>
              <a:rPr lang="ru-RU" sz="3500" dirty="0" smtClean="0"/>
              <a:t>Руководитель учитель </a:t>
            </a:r>
            <a:r>
              <a:rPr lang="ru-RU" sz="3500" dirty="0" smtClean="0"/>
              <a:t>начальных классов Хаустова Татьяна Александровна»</a:t>
            </a:r>
          </a:p>
          <a:p>
            <a:pPr algn="ctr">
              <a:buNone/>
            </a:pPr>
            <a:endParaRPr lang="ru-RU" sz="3500" dirty="0" smtClean="0"/>
          </a:p>
          <a:p>
            <a:pPr algn="ctr">
              <a:buNone/>
            </a:pPr>
            <a:r>
              <a:rPr lang="ru-RU" sz="3500" dirty="0" smtClean="0"/>
              <a:t>2014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357298"/>
            <a:ext cx="6777317" cy="3508977"/>
          </a:xfrm>
        </p:spPr>
        <p:txBody>
          <a:bodyPr/>
          <a:lstStyle/>
          <a:p>
            <a:r>
              <a:rPr lang="ru-RU" b="1" i="1" dirty="0"/>
              <a:t>Соль – чистящее средство</a:t>
            </a:r>
            <a:endParaRPr lang="ru-RU" dirty="0"/>
          </a:p>
        </p:txBody>
      </p:sp>
      <p:pic>
        <p:nvPicPr>
          <p:cNvPr id="11266" name="Picture 2" descr="Необычное использование обычных вещей: уксус на кух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4572000" cy="342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61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2 класс\IMAG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24744" cy="1656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</a:t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 </a:t>
            </a:r>
            <a:r>
              <a:rPr lang="ru-RU" b="1" i="1" dirty="0" smtClean="0"/>
              <a:t>   Незамерзающая </a:t>
            </a:r>
            <a:r>
              <a:rPr lang="ru-RU" b="1" i="1" dirty="0"/>
              <a:t>соль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9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33457">
            <a:off x="1897478" y="-344040"/>
            <a:ext cx="5363641" cy="715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79208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Куда деть пуд соли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298" y="5730607"/>
            <a:ext cx="4328929" cy="1467525"/>
          </a:xfrm>
        </p:spPr>
        <p:txBody>
          <a:bodyPr/>
          <a:lstStyle/>
          <a:p>
            <a:r>
              <a:rPr lang="ru-RU" b="1" i="1" dirty="0" smtClean="0"/>
              <a:t>Баночка </a:t>
            </a:r>
            <a:r>
              <a:rPr lang="ru-RU" b="1" i="1" dirty="0"/>
              <a:t>с солью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9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94233"/>
            <a:ext cx="4772206" cy="636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77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Соль – украшение акварельного рисунка</a:t>
            </a:r>
            <a:endParaRPr lang="ru-RU" dirty="0"/>
          </a:p>
        </p:txBody>
      </p:sp>
      <p:pic>
        <p:nvPicPr>
          <p:cNvPr id="7170" name="Picture 2" descr="http://im3-tub-ru.yandex.net/i?id=c6fddcb28cd8f13a738638458439951f-7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214686"/>
            <a:ext cx="285752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32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Солёное тесто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60645">
            <a:off x="1019525" y="670036"/>
            <a:ext cx="2204751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33363"/>
            <a:ext cx="2195289" cy="164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1977437" cy="26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203" y="2707463"/>
            <a:ext cx="2589610" cy="194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598" y="3421132"/>
            <a:ext cx="3275856" cy="245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58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500174"/>
            <a:ext cx="6777317" cy="3508977"/>
          </a:xfrm>
        </p:spPr>
        <p:txBody>
          <a:bodyPr/>
          <a:lstStyle/>
          <a:p>
            <a:pPr lvl="0"/>
            <a:r>
              <a:rPr lang="ru-RU" b="1" dirty="0"/>
              <a:t>Полезный совет</a:t>
            </a:r>
            <a:r>
              <a:rPr lang="ru-RU" dirty="0"/>
              <a:t>: </a:t>
            </a:r>
          </a:p>
          <a:p>
            <a:r>
              <a:rPr lang="ru-RU" dirty="0"/>
              <a:t>   При работе с солью надо соблюдать правила безопасности: не трогать руками глаза; если на коже есть ранки, стараться, чтобы соль не попадала в них.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75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Соль можно не только употреблять в пищу, но и проводить </a:t>
            </a:r>
            <a:r>
              <a:rPr lang="ru-RU" sz="4000" smtClean="0"/>
              <a:t>с ней опыты </a:t>
            </a:r>
            <a:r>
              <a:rPr lang="ru-RU" sz="4000" dirty="0" smtClean="0"/>
              <a:t>и изготавливать красивые поделки.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62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Спасибо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5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556792"/>
            <a:ext cx="6840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Белый камень из горы</a:t>
            </a:r>
            <a:br>
              <a:rPr lang="ru-RU" sz="4400" dirty="0"/>
            </a:br>
            <a:r>
              <a:rPr lang="ru-RU" sz="4400" dirty="0"/>
              <a:t>Всегда стоит на столе.</a:t>
            </a:r>
            <a:br>
              <a:rPr lang="ru-RU" sz="4400" dirty="0"/>
            </a:br>
            <a:r>
              <a:rPr lang="ru-RU" sz="4400" dirty="0"/>
              <a:t>Кто его не ест,</a:t>
            </a:r>
            <a:br>
              <a:rPr lang="ru-RU" sz="4400" dirty="0"/>
            </a:br>
            <a:r>
              <a:rPr lang="ru-RU" sz="4400" dirty="0"/>
              <a:t>Тот вкуса не знает.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8142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7" y="2708476"/>
            <a:ext cx="3402713" cy="2448716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Соль   в   нашей 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94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происхождение слова </a:t>
            </a:r>
            <a:r>
              <a:rPr lang="ru-RU" dirty="0" smtClean="0"/>
              <a:t>соль</a:t>
            </a:r>
          </a:p>
          <a:p>
            <a:r>
              <a:rPr lang="ru-RU" dirty="0" smtClean="0"/>
              <a:t>Выяснить значение соли в жизни </a:t>
            </a:r>
            <a:r>
              <a:rPr lang="ru-RU" dirty="0" smtClean="0"/>
              <a:t>людей</a:t>
            </a:r>
          </a:p>
          <a:p>
            <a:r>
              <a:rPr lang="ru-RU" dirty="0" smtClean="0"/>
              <a:t>Провести </a:t>
            </a:r>
            <a:r>
              <a:rPr lang="ru-RU" dirty="0" smtClean="0"/>
              <a:t>опыты с </a:t>
            </a:r>
            <a:r>
              <a:rPr lang="ru-RU" dirty="0" smtClean="0"/>
              <a:t>солью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Сделать </a:t>
            </a:r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слова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Старославянское название Солнца – </a:t>
            </a:r>
            <a:r>
              <a:rPr lang="ru-RU" dirty="0" err="1"/>
              <a:t>солонь</a:t>
            </a:r>
            <a:r>
              <a:rPr lang="ru-RU" dirty="0"/>
              <a:t>, и говорили «Идти по </a:t>
            </a:r>
            <a:r>
              <a:rPr lang="ru-RU" dirty="0" err="1"/>
              <a:t>солони</a:t>
            </a:r>
            <a:r>
              <a:rPr lang="ru-RU" dirty="0"/>
              <a:t>», обозначает идти по солнцу. </a:t>
            </a:r>
          </a:p>
        </p:txBody>
      </p:sp>
    </p:spTree>
    <p:extLst>
      <p:ext uri="{BB962C8B-B14F-4D97-AF65-F5344CB8AC3E}">
        <p14:creationId xmlns:p14="http://schemas.microsoft.com/office/powerpoint/2010/main" xmlns="" val="2471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024744" cy="1143000"/>
          </a:xfrm>
        </p:spPr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357298"/>
            <a:ext cx="6777317" cy="4923909"/>
          </a:xfrm>
        </p:spPr>
        <p:txBody>
          <a:bodyPr>
            <a:normAutofit fontScale="92500"/>
          </a:bodyPr>
          <a:lstStyle/>
          <a:p>
            <a:r>
              <a:rPr lang="ru-RU" dirty="0"/>
              <a:t> «Соль всему голова, без соли и жито - трава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«</a:t>
            </a:r>
            <a:r>
              <a:rPr lang="ru-RU" dirty="0"/>
              <a:t>Соли нет и слова нет»,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Без соли стол кривой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 </a:t>
            </a:r>
            <a:r>
              <a:rPr lang="ru-RU" dirty="0"/>
              <a:t>Хлеб да соль и обед </a:t>
            </a:r>
            <a:r>
              <a:rPr lang="ru-RU" dirty="0" smtClean="0"/>
              <a:t>пошел</a:t>
            </a:r>
            <a:endParaRPr lang="ru-RU" dirty="0"/>
          </a:p>
          <a:p>
            <a:r>
              <a:rPr lang="ru-RU" dirty="0"/>
              <a:t>На соль пьется, на хлеб спится.</a:t>
            </a:r>
          </a:p>
          <a:p>
            <a:r>
              <a:rPr lang="ru-RU" dirty="0"/>
              <a:t>Добра соль, а переложишь рот воротит.</a:t>
            </a:r>
          </a:p>
          <a:p>
            <a:r>
              <a:rPr lang="ru-RU" dirty="0"/>
              <a:t>От хлеба-соли не отказываются.</a:t>
            </a:r>
          </a:p>
          <a:p>
            <a:r>
              <a:rPr lang="ru-RU" dirty="0"/>
              <a:t>Хлеб-соль дружбу водят, и ссору выводят.</a:t>
            </a:r>
          </a:p>
          <a:p>
            <a:r>
              <a:rPr lang="ru-RU" dirty="0"/>
              <a:t>Сколько не думай, а лучше хлеб-соли не придумаешь.</a:t>
            </a:r>
          </a:p>
          <a:p>
            <a:r>
              <a:rPr lang="ru-RU" dirty="0"/>
              <a:t>Хлеб –соль есть, да не в вашу честь.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4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024744" cy="1143000"/>
          </a:xfrm>
        </p:spPr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857364"/>
            <a:ext cx="6777317" cy="4851901"/>
          </a:xfrm>
        </p:spPr>
        <p:txBody>
          <a:bodyPr/>
          <a:lstStyle/>
          <a:p>
            <a:r>
              <a:rPr lang="ru-RU" dirty="0"/>
              <a:t>Что за в избе белая Марья</a:t>
            </a:r>
            <a:r>
              <a:rPr lang="ru-RU" dirty="0" smtClean="0"/>
              <a:t>?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dirty="0"/>
              <a:t>В воде родится, а воды боится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ru-RU" dirty="0"/>
          </a:p>
          <a:p>
            <a:r>
              <a:rPr lang="ru-RU" dirty="0"/>
              <a:t>В земле родится, на солнце вырастет, а в воде умирает</a:t>
            </a:r>
          </a:p>
        </p:txBody>
      </p:sp>
    </p:spTree>
    <p:extLst>
      <p:ext uri="{BB962C8B-B14F-4D97-AF65-F5344CB8AC3E}">
        <p14:creationId xmlns:p14="http://schemas.microsoft.com/office/powerpoint/2010/main" xmlns="" val="22591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69275" cy="61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Опыты с солью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lvl="0" indent="0">
              <a:buNone/>
            </a:pPr>
            <a:endParaRPr lang="ru-RU" dirty="0"/>
          </a:p>
          <a:p>
            <a:r>
              <a:rPr lang="ru-RU" b="1" i="1" dirty="0"/>
              <a:t>Выращивание кристаллов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76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463"/>
            <a:ext cx="8169275" cy="612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08112"/>
          </a:xfrm>
        </p:spPr>
        <p:txBody>
          <a:bodyPr>
            <a:normAutofit fontScale="90000"/>
          </a:bodyPr>
          <a:lstStyle/>
          <a:p>
            <a:r>
              <a:rPr lang="ru-RU" sz="6600" b="1" i="1" dirty="0"/>
              <a:t>Плавающее яйцо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93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252</TotalTime>
  <Words>286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Слайд 1</vt:lpstr>
      <vt:lpstr>Слайд 2</vt:lpstr>
      <vt:lpstr>Соль   в   нашей  жизни</vt:lpstr>
      <vt:lpstr>Задачи </vt:lpstr>
      <vt:lpstr>Значение слова </vt:lpstr>
      <vt:lpstr>Пословицы и поговорки</vt:lpstr>
      <vt:lpstr>Загадки </vt:lpstr>
      <vt:lpstr>Опыты с солью</vt:lpstr>
      <vt:lpstr>Плавающее яйцо</vt:lpstr>
      <vt:lpstr>Слайд 10</vt:lpstr>
      <vt:lpstr>                                                   Незамерзающая соль </vt:lpstr>
      <vt:lpstr>Куда деть пуд соли </vt:lpstr>
      <vt:lpstr>Слайд 13</vt:lpstr>
      <vt:lpstr>Слайд 14</vt:lpstr>
      <vt:lpstr>Слайд 15</vt:lpstr>
      <vt:lpstr>Слайд 16</vt:lpstr>
      <vt:lpstr>Слайд 17</vt:lpstr>
      <vt:lpstr>Спасибо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Соль   в   нашей  жизни</dc:title>
  <dc:creator>Татьяна</dc:creator>
  <cp:lastModifiedBy>Хаустова</cp:lastModifiedBy>
  <cp:revision>17</cp:revision>
  <dcterms:created xsi:type="dcterms:W3CDTF">2013-11-19T04:17:19Z</dcterms:created>
  <dcterms:modified xsi:type="dcterms:W3CDTF">2014-08-15T01:34:00Z</dcterms:modified>
</cp:coreProperties>
</file>