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890" autoAdjust="0"/>
    <p:restoredTop sz="9470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B932A-F1EC-43C4-9293-47EC2B6130E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67406-3978-4800-90CD-D76FCCED9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7406-3978-4800-90CD-D76FCCED94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7406-3978-4800-90CD-D76FCCED94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7406-3978-4800-90CD-D76FCCED94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7406-3978-4800-90CD-D76FCCED94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7406-3978-4800-90CD-D76FCCED94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Припев: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7406-3978-4800-90CD-D76FCCED94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7406-3978-4800-90CD-D76FCCED94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3929066"/>
            <a:ext cx="5072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Выполнил: ученик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«Д» класса </a:t>
            </a:r>
          </a:p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Терехов Алексей</a:t>
            </a:r>
          </a:p>
          <a:p>
            <a:pPr algn="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63579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Шумилова Н.К.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«Школа № 44», Кемеровская обл., г. Полысаево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начальных классов</a:t>
            </a:r>
          </a:p>
          <a:p>
            <a:pPr algn="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857364"/>
            <a:ext cx="5929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ученика 4 класса «Мой город – Полысаево»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emoblast.ru/uploads/2012/01/Polysaevo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lisaevo.ru/images/m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228601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Герб города Полысаево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000240"/>
            <a:ext cx="278775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Мэр города Полысаево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643578"/>
            <a:ext cx="303204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Зыков Валерий Павлович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00108"/>
            <a:ext cx="1857388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fokart.ru/wp-content/uploads/2013/02/polysaevo_kart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143932" cy="489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571480"/>
            <a:ext cx="521497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города Полысаево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hkola44pol.ucoz.ru/Foto/shkola_44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4500594" cy="29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1071546"/>
            <a:ext cx="342900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Есть добрый городок,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котором я живу,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Где солнечный поток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Пронзает синеву,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Где птицы на заре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Кричат пора, пора.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в школы в сентябре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Спешит вновь детвора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00042"/>
            <a:ext cx="478634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 Города Полысаево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41" name="Picture 5" descr="http://photos.wikimapia.org/p/00/01/29/86/09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142984"/>
            <a:ext cx="4095732" cy="30003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86380" y="4786322"/>
            <a:ext cx="3134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 – Виктора Куратова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5214950"/>
            <a:ext cx="3062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Стихи – Тамары Страховой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azeta.a42.ru/images/lenta/39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3929090" cy="285752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7158" y="1357298"/>
            <a:ext cx="41434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Над землею рассветное зарево,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Легкий ветер прозрачен и свеж.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назвал тебя так </a:t>
            </a: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Полысаево,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Полысаево </a:t>
            </a: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город надежд.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714356"/>
            <a:ext cx="109036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Припев: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9" name="Picture 9" descr="http://photos.wikimapia.org/p/00/01/29/86/00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642918"/>
            <a:ext cx="3819525" cy="550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714356"/>
            <a:ext cx="3143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Есть много городов,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Где свой полет и ритм,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сотни нежных слов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Им кто-то говорит.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Живут в сиянье дней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Они векам сродни,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Но юности твоей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Завидуют они.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улица Космонавтов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85794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ворец культуры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14620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3071810"/>
            <a:ext cx="98937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Припев: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1" name="Picture 3" descr="http://photos.wikimapia.org/p/00/04/11/50/61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3000396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714356"/>
            <a:ext cx="3143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Вновь полдень голубой,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Распахнут неба зонт.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Пусть шире будет твой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Шахтерский горизонт.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Пусть облака плывут,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лебеди вдали,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тополиный пух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Касается земли.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071810"/>
            <a:ext cx="98937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Припев: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://kemoblast.ru/uploads/2012/01/Skver-Edinyj-Kuzbass-1-1024x68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7560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http://photos.wikimapia.org/p/00/04/11/11/17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4071966" cy="2643206"/>
          </a:xfrm>
          <a:prstGeom prst="rect">
            <a:avLst/>
          </a:prstGeom>
          <a:noFill/>
        </p:spPr>
      </p:pic>
      <p:pic>
        <p:nvPicPr>
          <p:cNvPr id="24581" name="Picture 5" descr="http://photos.wikimapia.org/p/00/04/11/10/45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00439"/>
            <a:ext cx="378621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71462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165</TotalTime>
  <Words>196</Words>
  <PresentationFormat>Экран (4:3)</PresentationFormat>
  <Paragraphs>53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20</cp:revision>
  <dcterms:modified xsi:type="dcterms:W3CDTF">2014-08-19T11:32:38Z</dcterms:modified>
</cp:coreProperties>
</file>