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BDE5CE-1033-477C-B238-137204655465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E5F205-16F8-49FF-B5BE-5F96B126B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6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10" Type="http://schemas.openxmlformats.org/officeDocument/2006/relationships/slide" Target="slide1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Презентация к уроку математики по теме «Уравнения. Решение задач с помощью уравнений. Повторение» для учащихся 5 класса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00438"/>
            <a:ext cx="7772400" cy="1928826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Мордовских Надежда Васильевна,</a:t>
            </a:r>
          </a:p>
          <a:p>
            <a:r>
              <a:rPr lang="ru-RU" sz="2000" dirty="0" smtClean="0"/>
              <a:t>Учитель математики МБОУ Сарасинской СОШ</a:t>
            </a:r>
          </a:p>
          <a:p>
            <a:r>
              <a:rPr lang="ru-RU" sz="2000" dirty="0" smtClean="0"/>
              <a:t>Алтайского района Алтайского края,</a:t>
            </a:r>
          </a:p>
          <a:p>
            <a:r>
              <a:rPr lang="ru-RU" sz="2000" dirty="0" smtClean="0"/>
              <a:t>С. Сараса, Алтайский район, Алтайский край,</a:t>
            </a:r>
          </a:p>
          <a:p>
            <a:r>
              <a:rPr lang="ru-RU" sz="2000" dirty="0" smtClean="0"/>
              <a:t>Год создания: 2012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/>
              <a:t>На двух улицах 117 домов. На первой – в 2 раза меньше, чем на второй. Сколько домов на каждой улице?</a:t>
            </a:r>
            <a:endParaRPr lang="ru-RU" sz="4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Реши задачу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en-US" sz="3600" dirty="0" smtClean="0"/>
              <a:t>I </a:t>
            </a:r>
            <a:r>
              <a:rPr lang="ru-RU" sz="3600" dirty="0" smtClean="0"/>
              <a:t>ул.- в 2 р. м.</a:t>
            </a:r>
          </a:p>
          <a:p>
            <a:pPr marL="681228" indent="-571500"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 ул.-?</a:t>
            </a:r>
          </a:p>
          <a:p>
            <a:pPr marL="681228" indent="-571500">
              <a:buNone/>
            </a:pPr>
            <a:r>
              <a:rPr lang="ru-RU" sz="2800" dirty="0" smtClean="0"/>
              <a:t>Пусть на первой улице было </a:t>
            </a:r>
            <a:r>
              <a:rPr lang="ru-RU" sz="2800" dirty="0" err="1" smtClean="0"/>
              <a:t>х</a:t>
            </a:r>
            <a:r>
              <a:rPr lang="ru-RU" sz="2800" dirty="0" smtClean="0"/>
              <a:t> домов, тогда на второй – 2х домов. По условию задачи всего было 117 домов. Составим уравнение</a:t>
            </a:r>
          </a:p>
          <a:p>
            <a:pPr marL="681228" indent="-571500" algn="ctr">
              <a:buNone/>
            </a:pPr>
            <a:r>
              <a:rPr lang="ru-RU" sz="2800" dirty="0" smtClean="0"/>
              <a:t>Х+2х=117</a:t>
            </a:r>
          </a:p>
          <a:p>
            <a:pPr marL="681228" indent="-571500" algn="ctr">
              <a:buNone/>
            </a:pPr>
            <a:r>
              <a:rPr lang="ru-RU" sz="2800" dirty="0" smtClean="0"/>
              <a:t>3х=117</a:t>
            </a:r>
          </a:p>
          <a:p>
            <a:pPr marL="681228" indent="-571500" algn="ctr">
              <a:buNone/>
            </a:pPr>
            <a:r>
              <a:rPr lang="ru-RU" sz="2800" dirty="0" smtClean="0"/>
              <a:t>Х=117:3</a:t>
            </a:r>
          </a:p>
          <a:p>
            <a:pPr marL="681228" indent="-571500" algn="ctr">
              <a:buNone/>
            </a:pPr>
            <a:r>
              <a:rPr lang="ru-RU" sz="2800" dirty="0" smtClean="0"/>
              <a:t>Х=39</a:t>
            </a:r>
          </a:p>
          <a:p>
            <a:pPr marL="681228" indent="-571500">
              <a:buNone/>
            </a:pPr>
            <a:r>
              <a:rPr lang="ru-RU" sz="2800" dirty="0" smtClean="0"/>
              <a:t>39 домов было на первой улице, а на второй 39*2=78 домов.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821901" y="2035959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928926" y="2357430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>
            <a:off x="4357686" y="1571612"/>
            <a:ext cx="142876" cy="92869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86314" y="18573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117 дом.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678495" y="2035959"/>
            <a:ext cx="107236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0826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429388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2х</a:t>
            </a:r>
            <a:endParaRPr lang="ru-RU" dirty="0"/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8001024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Имеет ли корни уравнение</a:t>
            </a:r>
          </a:p>
          <a:p>
            <a:pPr algn="ctr">
              <a:buNone/>
            </a:pPr>
            <a:r>
              <a:rPr lang="ru-RU" sz="4400" dirty="0" err="1" smtClean="0"/>
              <a:t>а³=а:а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Нестандартное задание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№657(</a:t>
            </a:r>
            <a:r>
              <a:rPr lang="ru-RU" sz="4400" dirty="0" err="1" smtClean="0"/>
              <a:t>д,е,ж,з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№653(первый столбик)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математики для 5 класса, авторы: Н.Я. </a:t>
            </a:r>
            <a:r>
              <a:rPr lang="ru-RU" dirty="0" err="1" smtClean="0"/>
              <a:t>Виленкин</a:t>
            </a:r>
            <a:r>
              <a:rPr lang="ru-RU" dirty="0" smtClean="0"/>
              <a:t> и др.</a:t>
            </a:r>
          </a:p>
          <a:p>
            <a:r>
              <a:rPr lang="ru-RU" dirty="0" smtClean="0"/>
              <a:t>В помощь школьному учителю, поурочные разработки по математике, автор: А.П. Попова.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</a:t>
            </a:r>
            <a:r>
              <a:rPr lang="ru-RU" dirty="0" smtClean="0"/>
              <a:t>итература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Продолжить работу над формированием умения решать уравнения и задачи способом составления уравнений,</a:t>
            </a:r>
          </a:p>
          <a:p>
            <a:r>
              <a:rPr lang="ru-RU" dirty="0" smtClean="0"/>
              <a:t>Совершенствовать вычислительные навыки учащихся.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Устная работа (4-5 слайд),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Работа в тетради: найди значение (6-7 сл.),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Решение уравнений, с проверкой (8 слайд),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Упростить выражение (9 слайд),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Решение задач (с показом решения) – 10-11 сл.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Нестандартное задание (12 сл.),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Домашнее задание (13 сл.) 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Литература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10" action="ppaction://hlinksldjump" highlightClick="1"/>
          </p:cNvPr>
          <p:cNvSpPr/>
          <p:nvPr/>
        </p:nvSpPr>
        <p:spPr>
          <a:xfrm>
            <a:off x="7572396" y="6143644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Упростить:</a:t>
            </a:r>
          </a:p>
          <a:p>
            <a:pPr>
              <a:buNone/>
            </a:pPr>
            <a:r>
              <a:rPr lang="ru-RU" sz="4000" dirty="0" smtClean="0"/>
              <a:t>А) 32*2*</a:t>
            </a:r>
            <a:r>
              <a:rPr lang="ru-RU" sz="4000" dirty="0" err="1" smtClean="0"/>
              <a:t>х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а*5*10</a:t>
            </a:r>
          </a:p>
          <a:p>
            <a:pPr>
              <a:buNone/>
            </a:pPr>
            <a:r>
              <a:rPr lang="ru-RU" sz="4000" dirty="0" smtClean="0"/>
              <a:t>В) 27*у*5</a:t>
            </a:r>
          </a:p>
          <a:p>
            <a:pPr>
              <a:buNone/>
            </a:pPr>
            <a:r>
              <a:rPr lang="ru-RU" sz="4000" dirty="0" smtClean="0"/>
              <a:t>Г) 24*2*</a:t>
            </a:r>
            <a:r>
              <a:rPr lang="ru-RU" sz="4000" dirty="0" err="1" smtClean="0"/>
              <a:t>х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Д)5а+10+3а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Проверь:</a:t>
            </a:r>
          </a:p>
          <a:p>
            <a:r>
              <a:rPr lang="ru-RU" sz="4000" dirty="0" smtClean="0"/>
              <a:t>А) 64х</a:t>
            </a:r>
          </a:p>
          <a:p>
            <a:r>
              <a:rPr lang="ru-RU" sz="4000" dirty="0" smtClean="0"/>
              <a:t>Б) 50а</a:t>
            </a:r>
          </a:p>
          <a:p>
            <a:r>
              <a:rPr lang="ru-RU" sz="4000" dirty="0" smtClean="0"/>
              <a:t>В) 135у</a:t>
            </a:r>
          </a:p>
          <a:p>
            <a:r>
              <a:rPr lang="ru-RU" sz="4000" dirty="0" smtClean="0"/>
              <a:t>Г) 48х</a:t>
            </a:r>
          </a:p>
          <a:p>
            <a:r>
              <a:rPr lang="ru-RU" sz="4000" dirty="0" smtClean="0"/>
              <a:t>Д) 8а+10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2²</a:t>
            </a:r>
          </a:p>
          <a:p>
            <a:r>
              <a:rPr lang="ru-RU" sz="4000" dirty="0" smtClean="0"/>
              <a:t>7²</a:t>
            </a:r>
          </a:p>
          <a:p>
            <a:r>
              <a:rPr lang="ru-RU" sz="4000" dirty="0" smtClean="0"/>
              <a:t>3³</a:t>
            </a:r>
          </a:p>
          <a:p>
            <a:r>
              <a:rPr lang="ru-RU" sz="4000" dirty="0" smtClean="0"/>
              <a:t>1²+2²</a:t>
            </a:r>
          </a:p>
          <a:p>
            <a:r>
              <a:rPr lang="ru-RU" sz="4000" dirty="0" smtClean="0"/>
              <a:t>(1+2)²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4</a:t>
            </a:r>
          </a:p>
          <a:p>
            <a:r>
              <a:rPr lang="ru-RU" sz="4000" dirty="0" smtClean="0"/>
              <a:t>49</a:t>
            </a:r>
          </a:p>
          <a:p>
            <a:r>
              <a:rPr lang="ru-RU" sz="4000" dirty="0" smtClean="0"/>
              <a:t>27</a:t>
            </a:r>
          </a:p>
          <a:p>
            <a:r>
              <a:rPr lang="ru-RU" sz="4000" dirty="0" smtClean="0"/>
              <a:t>1+4=5</a:t>
            </a:r>
          </a:p>
          <a:p>
            <a:r>
              <a:rPr lang="ru-RU" sz="4000" dirty="0" smtClean="0"/>
              <a:t>3²=9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Вычислить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715272" y="6215082"/>
            <a:ext cx="71438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841*675 – 841*575</a:t>
            </a:r>
          </a:p>
          <a:p>
            <a:pPr>
              <a:buNone/>
            </a:pPr>
            <a:r>
              <a:rPr lang="ru-RU" dirty="0" smtClean="0"/>
              <a:t>    841 *(675 – 575)</a:t>
            </a:r>
          </a:p>
          <a:p>
            <a:pPr>
              <a:buNone/>
            </a:pPr>
            <a:r>
              <a:rPr lang="ru-RU" dirty="0" smtClean="0"/>
              <a:t>     841*100</a:t>
            </a:r>
          </a:p>
          <a:p>
            <a:pPr>
              <a:buNone/>
            </a:pPr>
            <a:r>
              <a:rPr lang="ru-RU" dirty="0" smtClean="0"/>
              <a:t>      84100</a:t>
            </a:r>
          </a:p>
          <a:p>
            <a:pPr>
              <a:buNone/>
            </a:pPr>
            <a:r>
              <a:rPr lang="ru-RU" dirty="0" smtClean="0"/>
              <a:t>Б) 6²+2²</a:t>
            </a:r>
          </a:p>
          <a:p>
            <a:pPr>
              <a:buNone/>
            </a:pPr>
            <a:r>
              <a:rPr lang="ru-RU" dirty="0" smtClean="0"/>
              <a:t>   6²=36</a:t>
            </a:r>
          </a:p>
          <a:p>
            <a:pPr>
              <a:buNone/>
            </a:pPr>
            <a:r>
              <a:rPr lang="ru-RU" dirty="0" smtClean="0"/>
              <a:t>   2²=4</a:t>
            </a:r>
          </a:p>
          <a:p>
            <a:pPr>
              <a:buNone/>
            </a:pPr>
            <a:r>
              <a:rPr lang="ru-RU" dirty="0" smtClean="0"/>
              <a:t>   36+4</a:t>
            </a:r>
          </a:p>
          <a:p>
            <a:pPr>
              <a:buNone/>
            </a:pPr>
            <a:r>
              <a:rPr lang="ru-RU" dirty="0" smtClean="0"/>
              <a:t>    40 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Найди значение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В) </a:t>
            </a:r>
            <a:r>
              <a:rPr lang="ru-RU" sz="3600" b="1" dirty="0" smtClean="0"/>
              <a:t>48*67 – 9450:21+69</a:t>
            </a:r>
          </a:p>
          <a:p>
            <a:r>
              <a:rPr lang="ru-RU" sz="3600" dirty="0" smtClean="0"/>
              <a:t>1) 48*67=3216</a:t>
            </a:r>
          </a:p>
          <a:p>
            <a:r>
              <a:rPr lang="ru-RU" sz="3600" dirty="0" smtClean="0"/>
              <a:t>2) 9450:21=450</a:t>
            </a:r>
          </a:p>
          <a:p>
            <a:r>
              <a:rPr lang="ru-RU" sz="3600" dirty="0" smtClean="0"/>
              <a:t>3) 3216-450=2766</a:t>
            </a:r>
          </a:p>
          <a:p>
            <a:r>
              <a:rPr lang="ru-RU" sz="3600" dirty="0" smtClean="0"/>
              <a:t>4) 2766+69=2835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значение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6143644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57203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А) 9х+43=880</a:t>
            </a:r>
          </a:p>
          <a:p>
            <a:pPr>
              <a:buNone/>
            </a:pPr>
            <a:r>
              <a:rPr lang="ru-RU" sz="4400" dirty="0" smtClean="0"/>
              <a:t>    9х=880-43</a:t>
            </a:r>
          </a:p>
          <a:p>
            <a:pPr>
              <a:buNone/>
            </a:pPr>
            <a:r>
              <a:rPr lang="ru-RU" sz="4400" dirty="0" smtClean="0"/>
              <a:t>    9х=837</a:t>
            </a:r>
          </a:p>
          <a:p>
            <a:pPr>
              <a:buNone/>
            </a:pPr>
            <a:r>
              <a:rPr lang="ru-RU" sz="4400" dirty="0" smtClean="0"/>
              <a:t>     х=837:9</a:t>
            </a:r>
          </a:p>
          <a:p>
            <a:pPr>
              <a:buNone/>
            </a:pPr>
            <a:r>
              <a:rPr lang="ru-RU" sz="4400" dirty="0" smtClean="0"/>
              <a:t>    х=93</a:t>
            </a:r>
          </a:p>
          <a:p>
            <a:pPr>
              <a:buNone/>
            </a:pPr>
            <a:r>
              <a:rPr lang="ru-RU" sz="4400" dirty="0" smtClean="0"/>
              <a:t>Ответ: 93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210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Б) 7х-х=72</a:t>
            </a:r>
          </a:p>
          <a:p>
            <a:pPr>
              <a:buNone/>
            </a:pPr>
            <a:r>
              <a:rPr lang="ru-RU" sz="4400" dirty="0" smtClean="0"/>
              <a:t>    6х = 72</a:t>
            </a:r>
          </a:p>
          <a:p>
            <a:pPr>
              <a:buNone/>
            </a:pPr>
            <a:r>
              <a:rPr lang="ru-RU" sz="4400" dirty="0" smtClean="0"/>
              <a:t>    х=72:6</a:t>
            </a:r>
          </a:p>
          <a:p>
            <a:pPr>
              <a:buNone/>
            </a:pPr>
            <a:r>
              <a:rPr lang="ru-RU" sz="4400" dirty="0" smtClean="0"/>
              <a:t>    х=12</a:t>
            </a:r>
          </a:p>
          <a:p>
            <a:pPr>
              <a:buNone/>
            </a:pPr>
            <a:r>
              <a:rPr lang="ru-RU" sz="4400" dirty="0" smtClean="0"/>
              <a:t>Ответ: 12</a:t>
            </a: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Реши уравнение</a:t>
            </a:r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572396" y="6143644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57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34х+26+17х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18*у*50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51х+26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900у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Упростить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715272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404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Презентация к уроку математики по теме «Уравнения. Решение задач с помощью уравнений. Повторение» для учащихся 5 класса</vt:lpstr>
      <vt:lpstr>Цель урока</vt:lpstr>
      <vt:lpstr>Этапы урока</vt:lpstr>
      <vt:lpstr>Устная работа</vt:lpstr>
      <vt:lpstr>Вычислить</vt:lpstr>
      <vt:lpstr>1. Найди значение</vt:lpstr>
      <vt:lpstr>Найди значение</vt:lpstr>
      <vt:lpstr>2. Реши уравнение</vt:lpstr>
      <vt:lpstr>3. Упростить</vt:lpstr>
      <vt:lpstr>4. Реши задачу</vt:lpstr>
      <vt:lpstr>Решение</vt:lpstr>
      <vt:lpstr>Нестандартное задание</vt:lpstr>
      <vt:lpstr>Дома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Admin</dc:creator>
  <cp:lastModifiedBy>Admin</cp:lastModifiedBy>
  <cp:revision>35</cp:revision>
  <dcterms:created xsi:type="dcterms:W3CDTF">2009-12-06T19:11:59Z</dcterms:created>
  <dcterms:modified xsi:type="dcterms:W3CDTF">2014-08-23T16:23:41Z</dcterms:modified>
</cp:coreProperties>
</file>