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1" r:id="rId9"/>
    <p:sldId id="273" r:id="rId10"/>
    <p:sldId id="275" r:id="rId11"/>
    <p:sldId id="277" r:id="rId12"/>
    <p:sldId id="279" r:id="rId13"/>
    <p:sldId id="297" r:id="rId14"/>
    <p:sldId id="295" r:id="rId15"/>
    <p:sldId id="281" r:id="rId16"/>
    <p:sldId id="283" r:id="rId17"/>
    <p:sldId id="285" r:id="rId18"/>
    <p:sldId id="287" r:id="rId19"/>
    <p:sldId id="289" r:id="rId20"/>
    <p:sldId id="291" r:id="rId21"/>
    <p:sldId id="29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3F862-6F33-4AAB-BB5B-B5B3FB416DF9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4CD8-0584-4ABC-A415-034FAEA93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49D45-E330-44E6-A279-F2FC538A207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5;&#1086;&#1083;&#1100;&#1079;&#1086;&#1074;&#1072;&#1090;&#1077;&#1083;&#1100;\Desktop\03-Nezhnost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785794"/>
            <a:ext cx="6572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Учитель- состояние души,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Призвание, талант и вдохновенье.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Профессия – труднее не найти,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А результат – познанье и прозренье!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4786322"/>
            <a:ext cx="1112754" cy="714356"/>
          </a:xfrm>
          <a:prstGeom prst="rect">
            <a:avLst/>
          </a:prstGeom>
        </p:spPr>
      </p:pic>
      <p:pic>
        <p:nvPicPr>
          <p:cNvPr id="7" name="Рисунок 6" descr="иппи.jpeg"/>
          <p:cNvPicPr>
            <a:picLocks noChangeAspect="1"/>
          </p:cNvPicPr>
          <p:nvPr/>
        </p:nvPicPr>
        <p:blipFill>
          <a:blip r:embed="rId5"/>
          <a:srcRect l="2683" t="68750" r="34228"/>
          <a:stretch>
            <a:fillRect/>
          </a:stretch>
        </p:blipFill>
        <p:spPr>
          <a:xfrm>
            <a:off x="1714480" y="2928934"/>
            <a:ext cx="5448364" cy="3714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03-Nezhnos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1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02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3857616" cy="514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2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2857496"/>
            <a:ext cx="4714876" cy="3536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7686" y="1428736"/>
            <a:ext cx="4679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Встреча с художником Александром Дудоровым в музее </a:t>
            </a:r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7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P1020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85729"/>
            <a:ext cx="3643338" cy="2732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10309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89734"/>
            <a:ext cx="4143404" cy="3107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рп.jpeg"/>
          <p:cNvPicPr>
            <a:picLocks noChangeAspect="1"/>
          </p:cNvPicPr>
          <p:nvPr/>
        </p:nvPicPr>
        <p:blipFill>
          <a:blip r:embed="rId5" cstate="print"/>
          <a:srcRect t="51042" r="54301"/>
          <a:stretch>
            <a:fillRect/>
          </a:stretch>
        </p:blipFill>
        <p:spPr>
          <a:xfrm rot="16200000">
            <a:off x="5683865" y="388309"/>
            <a:ext cx="2276840" cy="3357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рп.jpeg"/>
          <p:cNvPicPr>
            <a:picLocks noChangeAspect="1"/>
          </p:cNvPicPr>
          <p:nvPr/>
        </p:nvPicPr>
        <p:blipFill>
          <a:blip r:embed="rId6" cstate="print"/>
          <a:srcRect l="47132" t="51042" r="6985"/>
          <a:stretch>
            <a:fillRect/>
          </a:stretch>
        </p:blipFill>
        <p:spPr>
          <a:xfrm rot="16200000">
            <a:off x="1262399" y="3095265"/>
            <a:ext cx="2643206" cy="3882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28794" y="3357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3143248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Это тоже отдых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19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ера.jpeg"/>
          <p:cNvPicPr>
            <a:picLocks noChangeAspect="1"/>
          </p:cNvPicPr>
          <p:nvPr/>
        </p:nvPicPr>
        <p:blipFill>
          <a:blip r:embed="rId3" cstate="print"/>
          <a:srcRect l="46852" r="6644" b="48765"/>
          <a:stretch>
            <a:fillRect/>
          </a:stretch>
        </p:blipFill>
        <p:spPr>
          <a:xfrm rot="16200000">
            <a:off x="1860142" y="-288561"/>
            <a:ext cx="2500329" cy="3791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ппи.jpeg"/>
          <p:cNvPicPr>
            <a:picLocks noChangeAspect="1"/>
          </p:cNvPicPr>
          <p:nvPr/>
        </p:nvPicPr>
        <p:blipFill>
          <a:blip r:embed="rId4" cstate="print"/>
          <a:srcRect l="1250" r="35662" b="66667"/>
          <a:stretch>
            <a:fillRect/>
          </a:stretch>
        </p:blipFill>
        <p:spPr>
          <a:xfrm>
            <a:off x="4643438" y="1571612"/>
            <a:ext cx="4223816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ера.jpeg"/>
          <p:cNvPicPr>
            <a:picLocks noChangeAspect="1"/>
          </p:cNvPicPr>
          <p:nvPr/>
        </p:nvPicPr>
        <p:blipFill>
          <a:blip r:embed="rId5" cstate="print"/>
          <a:srcRect l="48566" t="51042" r="5551"/>
          <a:stretch>
            <a:fillRect/>
          </a:stretch>
        </p:blipFill>
        <p:spPr>
          <a:xfrm rot="16200000">
            <a:off x="1730573" y="2984281"/>
            <a:ext cx="2811939" cy="413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167" y="0"/>
            <a:ext cx="9168167" cy="6858000"/>
          </a:xfrm>
        </p:spPr>
      </p:pic>
      <p:pic>
        <p:nvPicPr>
          <p:cNvPr id="5" name="Рисунок 4" descr="ера.jpeg"/>
          <p:cNvPicPr>
            <a:picLocks noChangeAspect="1"/>
          </p:cNvPicPr>
          <p:nvPr/>
        </p:nvPicPr>
        <p:blipFill>
          <a:blip r:embed="rId3"/>
          <a:srcRect t="51042" r="55735"/>
          <a:stretch>
            <a:fillRect/>
          </a:stretch>
        </p:blipFill>
        <p:spPr>
          <a:xfrm rot="16200000">
            <a:off x="2748656" y="2323386"/>
            <a:ext cx="3138672" cy="477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42860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Победа  в  районном  конкурсе  «Штурманы детства»)</a:t>
            </a:r>
            <a:endParaRPr lang="ru-RU" sz="2400" dirty="0"/>
          </a:p>
        </p:txBody>
      </p:sp>
      <p:pic>
        <p:nvPicPr>
          <p:cNvPr id="8" name="Рисунок 7" descr="ера.jpeg"/>
          <p:cNvPicPr>
            <a:picLocks noChangeAspect="1"/>
          </p:cNvPicPr>
          <p:nvPr/>
        </p:nvPicPr>
        <p:blipFill>
          <a:blip r:embed="rId3"/>
          <a:srcRect t="51042" r="55735"/>
          <a:stretch>
            <a:fillRect/>
          </a:stretch>
        </p:blipFill>
        <p:spPr>
          <a:xfrm rot="16200000">
            <a:off x="1886831" y="-243813"/>
            <a:ext cx="5035578" cy="7666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3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71736" y="642918"/>
            <a:ext cx="433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Работа с родителями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 descr="иппи.jpeg"/>
          <p:cNvPicPr>
            <a:picLocks noChangeAspect="1"/>
          </p:cNvPicPr>
          <p:nvPr/>
        </p:nvPicPr>
        <p:blipFill>
          <a:blip r:embed="rId3"/>
          <a:srcRect t="33944" r="29926" b="32292"/>
          <a:stretch>
            <a:fillRect/>
          </a:stretch>
        </p:blipFill>
        <p:spPr>
          <a:xfrm>
            <a:off x="2214546" y="1785926"/>
            <a:ext cx="5949093" cy="3945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2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9076" cy="6858000"/>
          </a:xfrm>
        </p:spPr>
      </p:pic>
      <p:pic>
        <p:nvPicPr>
          <p:cNvPr id="5" name="Рисунок 4" descr="SAM_0550.JPG"/>
          <p:cNvPicPr>
            <a:picLocks noChangeAspect="1"/>
          </p:cNvPicPr>
          <p:nvPr/>
        </p:nvPicPr>
        <p:blipFill>
          <a:blip r:embed="rId3" cstate="print"/>
          <a:srcRect l="12162" t="11523" r="16216"/>
          <a:stretch>
            <a:fillRect/>
          </a:stretch>
        </p:blipFill>
        <p:spPr>
          <a:xfrm>
            <a:off x="5072066" y="1928802"/>
            <a:ext cx="3786214" cy="3839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SDC13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1" y="3286124"/>
            <a:ext cx="4476782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29256" y="85723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Своим коллективом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ера.jpeg"/>
          <p:cNvPicPr>
            <a:picLocks noChangeAspect="1"/>
          </p:cNvPicPr>
          <p:nvPr/>
        </p:nvPicPr>
        <p:blipFill>
          <a:blip r:embed="rId5" cstate="print"/>
          <a:srcRect r="54301" b="48958"/>
          <a:stretch>
            <a:fillRect/>
          </a:stretch>
        </p:blipFill>
        <p:spPr>
          <a:xfrm rot="16200000">
            <a:off x="1665872" y="-451482"/>
            <a:ext cx="2743563" cy="4217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592" y="0"/>
            <a:ext cx="915859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1538" y="357166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Хобби - акварель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5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285860"/>
            <a:ext cx="2928958" cy="2109130"/>
          </a:xfrm>
          <a:prstGeom prst="rect">
            <a:avLst/>
          </a:prstGeom>
        </p:spPr>
      </p:pic>
      <p:pic>
        <p:nvPicPr>
          <p:cNvPr id="7" name="Рисунок 6" descr="DSC05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85728"/>
            <a:ext cx="3571867" cy="2669625"/>
          </a:xfrm>
          <a:prstGeom prst="rect">
            <a:avLst/>
          </a:prstGeom>
        </p:spPr>
      </p:pic>
      <p:pic>
        <p:nvPicPr>
          <p:cNvPr id="8" name="Рисунок 7" descr="SAM_09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643314"/>
            <a:ext cx="2928958" cy="2151384"/>
          </a:xfrm>
          <a:prstGeom prst="rect">
            <a:avLst/>
          </a:prstGeom>
        </p:spPr>
      </p:pic>
      <p:pic>
        <p:nvPicPr>
          <p:cNvPr id="9" name="Рисунок 8" descr="DSC05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3143248"/>
            <a:ext cx="2093877" cy="3143248"/>
          </a:xfrm>
          <a:prstGeom prst="rect">
            <a:avLst/>
          </a:prstGeom>
        </p:spPr>
      </p:pic>
      <p:pic>
        <p:nvPicPr>
          <p:cNvPr id="10" name="Рисунок 9" descr="DSC056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4143380"/>
            <a:ext cx="3286148" cy="2290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592" y="0"/>
            <a:ext cx="9158592" cy="6858000"/>
          </a:xfrm>
        </p:spPr>
      </p:pic>
      <p:sp>
        <p:nvSpPr>
          <p:cNvPr id="5" name="TextBox 4"/>
          <p:cNvSpPr txBox="1"/>
          <p:nvPr/>
        </p:nvSpPr>
        <p:spPr>
          <a:xfrm>
            <a:off x="928662" y="357166"/>
            <a:ext cx="307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Хобби - масло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DSC05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9" y="1000108"/>
            <a:ext cx="2500329" cy="3382611"/>
          </a:xfrm>
          <a:prstGeom prst="rect">
            <a:avLst/>
          </a:prstGeom>
        </p:spPr>
      </p:pic>
      <p:pic>
        <p:nvPicPr>
          <p:cNvPr id="7" name="Рисунок 6" descr="DSC05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214686"/>
            <a:ext cx="2476027" cy="3428999"/>
          </a:xfrm>
          <a:prstGeom prst="rect">
            <a:avLst/>
          </a:prstGeom>
        </p:spPr>
      </p:pic>
      <p:pic>
        <p:nvPicPr>
          <p:cNvPr id="8" name="Рисунок 7" descr="DSC057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286124"/>
            <a:ext cx="2484649" cy="3286148"/>
          </a:xfrm>
          <a:prstGeom prst="rect">
            <a:avLst/>
          </a:prstGeom>
        </p:spPr>
      </p:pic>
      <p:pic>
        <p:nvPicPr>
          <p:cNvPr id="9" name="Рисунок 8" descr="DSC056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428604"/>
            <a:ext cx="2215365" cy="2952896"/>
          </a:xfrm>
          <a:prstGeom prst="rect">
            <a:avLst/>
          </a:prstGeom>
        </p:spPr>
      </p:pic>
      <p:pic>
        <p:nvPicPr>
          <p:cNvPr id="10" name="Рисунок 9" descr="DSC056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428604"/>
            <a:ext cx="2266880" cy="296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-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592" y="0"/>
            <a:ext cx="9158592" cy="6858000"/>
          </a:xfrm>
        </p:spPr>
      </p:pic>
      <p:sp>
        <p:nvSpPr>
          <p:cNvPr id="5" name="TextBox 4"/>
          <p:cNvSpPr txBox="1"/>
          <p:nvPr/>
        </p:nvSpPr>
        <p:spPr>
          <a:xfrm>
            <a:off x="5214942" y="714356"/>
            <a:ext cx="350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Хобби –</a:t>
            </a:r>
          </a:p>
          <a:p>
            <a:r>
              <a:rPr lang="ru-RU" sz="2800" dirty="0" smtClean="0">
                <a:solidFill>
                  <a:srgbClr val="00B0F0"/>
                </a:solidFill>
              </a:rPr>
              <a:t> модульное оригами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SAM_1036.JPG"/>
          <p:cNvPicPr>
            <a:picLocks noChangeAspect="1"/>
          </p:cNvPicPr>
          <p:nvPr/>
        </p:nvPicPr>
        <p:blipFill>
          <a:blip r:embed="rId4" cstate="print"/>
          <a:srcRect l="3226" b="9140"/>
          <a:stretch>
            <a:fillRect/>
          </a:stretch>
        </p:blipFill>
        <p:spPr>
          <a:xfrm>
            <a:off x="928662" y="285728"/>
            <a:ext cx="3981929" cy="280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AM_1037.JPG"/>
          <p:cNvPicPr>
            <a:picLocks noChangeAspect="1"/>
          </p:cNvPicPr>
          <p:nvPr/>
        </p:nvPicPr>
        <p:blipFill>
          <a:blip r:embed="rId5" cstate="print"/>
          <a:srcRect l="5500" t="4000"/>
          <a:stretch>
            <a:fillRect/>
          </a:stretch>
        </p:blipFill>
        <p:spPr>
          <a:xfrm>
            <a:off x="5072066" y="1857364"/>
            <a:ext cx="3857652" cy="2939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SAM_1039.JPG"/>
          <p:cNvPicPr>
            <a:picLocks noChangeAspect="1"/>
          </p:cNvPicPr>
          <p:nvPr/>
        </p:nvPicPr>
        <p:blipFill>
          <a:blip r:embed="rId6" cstate="print"/>
          <a:srcRect l="1613" r="4839" b="6452"/>
          <a:stretch>
            <a:fillRect/>
          </a:stretch>
        </p:blipFill>
        <p:spPr>
          <a:xfrm>
            <a:off x="857224" y="3500438"/>
            <a:ext cx="4286281" cy="3053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592" y="0"/>
            <a:ext cx="915859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57290" y="357166"/>
            <a:ext cx="281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Хобби - </a:t>
            </a:r>
            <a:r>
              <a:rPr lang="ru-RU" sz="2800" dirty="0" err="1" smtClean="0">
                <a:solidFill>
                  <a:srgbClr val="00B0F0"/>
                </a:solidFill>
              </a:rPr>
              <a:t>квиллинг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SAM_1038.JPG"/>
          <p:cNvPicPr>
            <a:picLocks noChangeAspect="1"/>
          </p:cNvPicPr>
          <p:nvPr/>
        </p:nvPicPr>
        <p:blipFill>
          <a:blip r:embed="rId3" cstate="print"/>
          <a:srcRect l="15054" r="22581" b="6093"/>
          <a:stretch>
            <a:fillRect/>
          </a:stretch>
        </p:blipFill>
        <p:spPr>
          <a:xfrm>
            <a:off x="4357686" y="1142984"/>
            <a:ext cx="4143404" cy="467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86068d418f2.jpg"/>
          <p:cNvPicPr>
            <a:picLocks noChangeAspect="1"/>
          </p:cNvPicPr>
          <p:nvPr/>
        </p:nvPicPr>
        <p:blipFill>
          <a:blip r:embed="rId4"/>
          <a:srcRect l="8571" t="14285" r="8571" b="5714"/>
          <a:stretch>
            <a:fillRect/>
          </a:stretch>
        </p:blipFill>
        <p:spPr>
          <a:xfrm>
            <a:off x="1428728" y="4429132"/>
            <a:ext cx="207170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7331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1142984"/>
            <a:ext cx="2286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9-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рпар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000240"/>
            <a:ext cx="301230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SAM_0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500042"/>
            <a:ext cx="3429024" cy="225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Фото01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286124"/>
            <a:ext cx="3714777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928794" y="785794"/>
            <a:ext cx="301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Наши проекты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600076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Вельск, 2011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15074" y="285749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Коноша, 2013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86380" y="6215082"/>
            <a:ext cx="196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Архангельск. 2012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4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286380" y="642918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Интересы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 descr="SAM_0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643314"/>
            <a:ext cx="3738588" cy="2803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0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57166"/>
            <a:ext cx="2375295" cy="316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09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3929066"/>
            <a:ext cx="3428992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SAM_03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357298"/>
            <a:ext cx="3809995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06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643314"/>
            <a:ext cx="4000528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а_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14290"/>
            <a:ext cx="3683000" cy="406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2143116"/>
            <a:ext cx="374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Желаю всем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4643446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творческих успехов!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8" y="0"/>
            <a:ext cx="9138021" cy="6858000"/>
          </a:xfrm>
        </p:spPr>
      </p:pic>
      <p:pic>
        <p:nvPicPr>
          <p:cNvPr id="5" name="Рисунок 4" descr="SAM_0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1" y="714356"/>
            <a:ext cx="40005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00166" y="392906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Вельск, 2013 год</a:t>
            </a:r>
            <a:endParaRPr lang="ru-RU" sz="2400" dirty="0"/>
          </a:p>
        </p:txBody>
      </p:sp>
      <p:pic>
        <p:nvPicPr>
          <p:cNvPr id="7" name="Рисунок 6" descr="get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7" y="3500438"/>
            <a:ext cx="4250381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57356" y="5857892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Вельск, 2012 год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43570" y="1928802"/>
            <a:ext cx="314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Поездки с детьми на конференции</a:t>
            </a:r>
            <a:endParaRPr lang="ru-RU" sz="28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1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28662" y="285728"/>
            <a:ext cx="3643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Открытые уроки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SDC13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00108"/>
            <a:ext cx="3494966" cy="283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DC135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429000"/>
            <a:ext cx="3587401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05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214290"/>
            <a:ext cx="4000497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P10308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4018363"/>
            <a:ext cx="3786182" cy="283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P10309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3429000"/>
            <a:ext cx="4095747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9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8528" cy="7072290"/>
          </a:xfrm>
        </p:spPr>
      </p:pic>
      <p:pic>
        <p:nvPicPr>
          <p:cNvPr id="5" name="Рисунок 4" descr="SAM_0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71546"/>
            <a:ext cx="3571882" cy="4762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729" y="357166"/>
            <a:ext cx="300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Архангельск 2013 г.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585789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Вельск 2012 г.</a:t>
            </a:r>
            <a:endParaRPr lang="ru-RU" sz="2000" dirty="0"/>
          </a:p>
        </p:txBody>
      </p:sp>
      <p:pic>
        <p:nvPicPr>
          <p:cNvPr id="8" name="Рисунок 7" descr="Фото0055.jpg"/>
          <p:cNvPicPr>
            <a:picLocks noChangeAspect="1"/>
          </p:cNvPicPr>
          <p:nvPr/>
        </p:nvPicPr>
        <p:blipFill>
          <a:blip r:embed="rId4" cstate="print"/>
          <a:srcRect t="5556"/>
          <a:stretch>
            <a:fillRect/>
          </a:stretch>
        </p:blipFill>
        <p:spPr>
          <a:xfrm>
            <a:off x="5072066" y="857232"/>
            <a:ext cx="3744174" cy="4714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54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296" y="0"/>
            <a:ext cx="9219296" cy="6858000"/>
          </a:xfrm>
        </p:spPr>
      </p:pic>
      <p:pic>
        <p:nvPicPr>
          <p:cNvPr id="6" name="Рисунок 5" descr="P1030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191061" cy="3143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57356" y="5786454"/>
            <a:ext cx="5629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Областной единый методический день. 2013 год.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 descr="P10307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000240"/>
            <a:ext cx="4024310" cy="3018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43438" y="500042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           Мастер - классы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1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30614"/>
            <a:ext cx="3714776" cy="2738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1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500042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1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000240"/>
            <a:ext cx="4190997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500562" y="1428736"/>
            <a:ext cx="256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детей КЦСО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929330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детей лесозаводской СОШ</a:t>
            </a:r>
            <a:endParaRPr lang="ru-RU" sz="24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8" y="0"/>
            <a:ext cx="9138021" cy="6858000"/>
          </a:xfrm>
        </p:spPr>
      </p:pic>
      <p:pic>
        <p:nvPicPr>
          <p:cNvPr id="5" name="Рисунок 4" descr="рп.jpeg"/>
          <p:cNvPicPr>
            <a:picLocks noChangeAspect="1"/>
          </p:cNvPicPr>
          <p:nvPr/>
        </p:nvPicPr>
        <p:blipFill>
          <a:blip r:embed="rId3" cstate="print"/>
          <a:srcRect l="47132" r="6985" b="48958"/>
          <a:stretch>
            <a:fillRect/>
          </a:stretch>
        </p:blipFill>
        <p:spPr>
          <a:xfrm rot="16200000">
            <a:off x="4169030" y="-311434"/>
            <a:ext cx="2786082" cy="4266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рп.jpeg"/>
          <p:cNvPicPr>
            <a:picLocks noChangeAspect="1"/>
          </p:cNvPicPr>
          <p:nvPr/>
        </p:nvPicPr>
        <p:blipFill>
          <a:blip r:embed="rId4"/>
          <a:srcRect r="54301" b="48958"/>
          <a:stretch>
            <a:fillRect/>
          </a:stretch>
        </p:blipFill>
        <p:spPr>
          <a:xfrm rot="16200000">
            <a:off x="1306257" y="2622777"/>
            <a:ext cx="3000397" cy="4612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2910" y="1214422"/>
            <a:ext cx="267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Мастер-класс в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Няндоме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4714884"/>
            <a:ext cx="232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Мастер-класс в</a:t>
            </a:r>
          </a:p>
          <a:p>
            <a:r>
              <a:rPr lang="ru-RU" sz="2400" dirty="0" smtClean="0"/>
              <a:t>Каргополе.</a:t>
            </a:r>
            <a:endParaRPr lang="ru-RU" sz="24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2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SAM_0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28604"/>
            <a:ext cx="3571899" cy="267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01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000372"/>
            <a:ext cx="4071934" cy="305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05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643314"/>
            <a:ext cx="3857620" cy="289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SAM_05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214290"/>
            <a:ext cx="3524276" cy="2643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85786" y="3143248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Занимаемся и отдыхаем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133</Words>
  <PresentationFormat>Экран (4:3)</PresentationFormat>
  <Paragraphs>37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7</cp:revision>
  <dcterms:created xsi:type="dcterms:W3CDTF">2013-11-28T20:35:01Z</dcterms:created>
  <dcterms:modified xsi:type="dcterms:W3CDTF">2013-12-19T17:57:22Z</dcterms:modified>
</cp:coreProperties>
</file>