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4" r:id="rId7"/>
    <p:sldId id="267" r:id="rId8"/>
    <p:sldId id="263" r:id="rId9"/>
    <p:sldId id="268" r:id="rId10"/>
    <p:sldId id="259" r:id="rId11"/>
    <p:sldId id="266" r:id="rId12"/>
    <p:sldId id="265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7464-17D9-47C9-A107-F076EE5FB669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7A008-3D61-4568-A4E5-FC464051A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Ecological problems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653136"/>
            <a:ext cx="6800800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400" dirty="0" smtClean="0"/>
              <a:t>Купцова Евгения</a:t>
            </a:r>
            <a:r>
              <a:rPr lang="ru-RU" sz="2400" dirty="0" smtClean="0"/>
              <a:t>, ученица </a:t>
            </a:r>
            <a:r>
              <a:rPr lang="ru-RU" sz="2400" dirty="0" smtClean="0"/>
              <a:t>8 </a:t>
            </a:r>
            <a:r>
              <a:rPr lang="ru-RU" sz="2400" dirty="0" smtClean="0"/>
              <a:t>класса МБОУ </a:t>
            </a:r>
            <a:r>
              <a:rPr lang="ru-RU" sz="2400" dirty="0"/>
              <a:t>«Шенкурская СОШ» </a:t>
            </a:r>
          </a:p>
          <a:p>
            <a:pPr algn="r"/>
            <a:r>
              <a:rPr lang="ru-RU" sz="2400" dirty="0"/>
              <a:t>г. Шенкурск Архангельской </a:t>
            </a:r>
            <a:r>
              <a:rPr lang="ru-RU" sz="2400" dirty="0" smtClean="0"/>
              <a:t>области</a:t>
            </a:r>
            <a:r>
              <a:rPr lang="ru-RU" sz="2400" dirty="0" smtClean="0"/>
              <a:t>;</a:t>
            </a:r>
          </a:p>
          <a:p>
            <a:pPr algn="r"/>
            <a:r>
              <a:rPr lang="ru-RU" sz="2400" dirty="0" smtClean="0"/>
              <a:t>Доильницына Е.Ю., учитель английского языка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algn="r"/>
            <a:r>
              <a:rPr lang="ru-RU" sz="2400" dirty="0" smtClean="0"/>
              <a:t>МБОУ «Шенкурская СОШ» </a:t>
            </a:r>
          </a:p>
          <a:p>
            <a:pPr algn="r"/>
            <a:r>
              <a:rPr lang="ru-RU" sz="2400" dirty="0" smtClean="0"/>
              <a:t>г. Шенкурск Архангельской области</a:t>
            </a:r>
            <a:endParaRPr lang="ru-RU" sz="2400" dirty="0"/>
          </a:p>
        </p:txBody>
      </p:sp>
      <p:pic>
        <p:nvPicPr>
          <p:cNvPr id="6" name="Picture 8" descr="D:\анимашки\оформление\01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04"/>
            <a:ext cx="1857380" cy="185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1429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To make the world a better place we can plant trees and flowers.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cs5733.userapi.com/u2646378/-14/x_b89593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3857628"/>
            <a:ext cx="3753013" cy="2504081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143116"/>
            <a:ext cx="3189544" cy="42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It in important to build special factories that can recycle rubbish.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martinfrost.ws/htmlfiles/recycl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428868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071546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Earth is our home and we must protect it for ourselves and for the future generation.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im8-tub-ru.yandex.net/i?id=77493051-1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14686"/>
            <a:ext cx="4405327" cy="2643196"/>
          </a:xfrm>
          <a:prstGeom prst="rect">
            <a:avLst/>
          </a:prstGeom>
          <a:noFill/>
        </p:spPr>
      </p:pic>
      <p:pic>
        <p:nvPicPr>
          <p:cNvPr id="9" name="Picture 42" descr="B_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0"/>
            <a:ext cx="160020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286256"/>
            <a:ext cx="6400800" cy="1752600"/>
          </a:xfrm>
        </p:spPr>
        <p:txBody>
          <a:bodyPr/>
          <a:lstStyle/>
          <a:p>
            <a:r>
              <a:rPr lang="en-US" dirty="0" smtClean="0"/>
              <a:t>Created by </a:t>
            </a:r>
            <a:r>
              <a:rPr lang="en-US" dirty="0" err="1" smtClean="0"/>
              <a:t>Kuptsova</a:t>
            </a:r>
            <a:r>
              <a:rPr lang="en-US" dirty="0" smtClean="0"/>
              <a:t> </a:t>
            </a:r>
            <a:r>
              <a:rPr lang="en-US" dirty="0" err="1" smtClean="0"/>
              <a:t>Evgeniya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42852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There are a lot of ecological problems in the world.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Picture 4" descr="http://images.prom.ua/9241382_w640_h640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2065" y="2143116"/>
            <a:ext cx="4291331" cy="44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57166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Trees give us oxygen to breathe but peaple cut down too many trees.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agro.ru/imgs/5613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0529" y="3500438"/>
            <a:ext cx="4179123" cy="2786082"/>
          </a:xfrm>
          <a:prstGeom prst="rect">
            <a:avLst/>
          </a:prstGeom>
          <a:noFill/>
        </p:spPr>
      </p:pic>
      <p:pic>
        <p:nvPicPr>
          <p:cNvPr id="8196" name="Picture 4" descr="http://www-markinfo.slu.se/sve/veg/trslag/bilder/bjork5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7166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Factories, cars, burning litter pollute the atmosphere with dangerous chemicals.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im4-tub-ru.yandex.net/i?id=298355421-0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500298" cy="1875224"/>
          </a:xfrm>
          <a:prstGeom prst="rect">
            <a:avLst/>
          </a:prstGeom>
          <a:noFill/>
        </p:spPr>
      </p:pic>
      <p:pic>
        <p:nvPicPr>
          <p:cNvPr id="6" name="Picture 2" descr="http://www.poisknews.ru/phpp/images/core/contentimage/contentimage/5d/d7/b5/bez-imeni-2_1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857628"/>
            <a:ext cx="4105275" cy="2809876"/>
          </a:xfrm>
          <a:prstGeom prst="rect">
            <a:avLst/>
          </a:prstGeom>
          <a:noFill/>
        </p:spPr>
      </p:pic>
      <p:pic>
        <p:nvPicPr>
          <p:cNvPr id="7" name="Picture 2" descr="http://www.orinfo.ru/images/news/10022752/23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071942"/>
            <a:ext cx="3409856" cy="2205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57166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Rives, lakes, seas and oceans are polluted with toxins too.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gigamir.net/upload/img/content/originnal_9b5489d1b1eb3934f36f752102dc96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85992"/>
            <a:ext cx="5357850" cy="428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28604"/>
            <a:ext cx="6400800" cy="1752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Tins, glass and plastic bottles last in the ground for a long time.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124" name="Picture 4" descr="http://www.hippyshopper.com/litter_l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3542111" cy="2428877"/>
          </a:xfrm>
          <a:prstGeom prst="rect">
            <a:avLst/>
          </a:prstGeom>
          <a:noFill/>
        </p:spPr>
      </p:pic>
      <p:pic>
        <p:nvPicPr>
          <p:cNvPr id="7" name="Picture 4" descr="http://cs305309.userapi.com/v305309900/150d/qQAD0-ndV-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929066"/>
            <a:ext cx="3681398" cy="276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42852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Everyone can do something to save the enviroment.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://www.supersadovnik.ru/site_images/00000014/00044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86256"/>
            <a:ext cx="3000396" cy="2366027"/>
          </a:xfrm>
          <a:prstGeom prst="rect">
            <a:avLst/>
          </a:prstGeom>
          <a:noFill/>
        </p:spPr>
      </p:pic>
      <p:pic>
        <p:nvPicPr>
          <p:cNvPr id="2058" name="Picture 10" descr="http://www.epidemiolog.ru/upload/medialibrary/402/NoSmok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572008"/>
            <a:ext cx="2857520" cy="2161806"/>
          </a:xfrm>
          <a:prstGeom prst="rect">
            <a:avLst/>
          </a:prstGeom>
          <a:noFill/>
        </p:spPr>
      </p:pic>
      <p:pic>
        <p:nvPicPr>
          <p:cNvPr id="2060" name="Picture 12" descr="http://xcw.ucoz.ru/ak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214554"/>
            <a:ext cx="3283629" cy="201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42852"/>
            <a:ext cx="6400800" cy="1752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We must turn off the light and water when we do not need them.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navigato.ru/Navigato/Public/News/images/1903_image_very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86190"/>
            <a:ext cx="2857480" cy="2857480"/>
          </a:xfrm>
          <a:prstGeom prst="rect">
            <a:avLst/>
          </a:prstGeom>
          <a:noFill/>
        </p:spPr>
      </p:pic>
      <p:pic>
        <p:nvPicPr>
          <p:cNvPr id="6148" name="Picture 4" descr="http://gorzdrav.bashmedsoft.ru/files/img/103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71876"/>
            <a:ext cx="3877708" cy="290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00042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We must not drop litter in the streets and in the forest.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://cdn.wn.com/pd/3f/7c/0081e6b7d69a68cb7dce8cace49d_gran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3571900" cy="2678925"/>
          </a:xfrm>
          <a:prstGeom prst="rect">
            <a:avLst/>
          </a:prstGeom>
          <a:noFill/>
        </p:spPr>
      </p:pic>
      <p:pic>
        <p:nvPicPr>
          <p:cNvPr id="28678" name="Picture 6" descr="http://i.telegraph.co.uk/multimedia/archive/00672/naples-rubbish_672409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3116"/>
            <a:ext cx="373829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Ecological problems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Катюша</dc:creator>
  <cp:lastModifiedBy>Пользователь Windows</cp:lastModifiedBy>
  <cp:revision>18</cp:revision>
  <dcterms:created xsi:type="dcterms:W3CDTF">2012-12-26T17:19:04Z</dcterms:created>
  <dcterms:modified xsi:type="dcterms:W3CDTF">2014-08-28T11:28:58Z</dcterms:modified>
</cp:coreProperties>
</file>