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60D35A-B082-4370-9021-EC4D4B4EB0E0}" type="datetimeFigureOut">
              <a:rPr lang="ru-RU" smtClean="0"/>
              <a:pPr/>
              <a:t>29.08.2014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A5C9BE-117C-4DED-A548-7C10CA7B85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CF%E0%F0%E0%EB%EB%E5%EB%E5%EF%E8%EF%E5%E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772400" cy="235745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Презентация к уроку геометрии по теме «Прямоугольный параллелепипед» для учащихся 10 класса</a:t>
            </a:r>
            <a:endParaRPr lang="ru-RU" sz="3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2928934"/>
            <a:ext cx="6400800" cy="2357454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err="1" smtClean="0"/>
              <a:t>Тузикова</a:t>
            </a:r>
            <a:r>
              <a:rPr lang="ru-RU" sz="1800" dirty="0" smtClean="0"/>
              <a:t> Любовь, </a:t>
            </a:r>
          </a:p>
          <a:p>
            <a:r>
              <a:rPr lang="ru-RU" sz="1800" dirty="0" smtClean="0"/>
              <a:t>ученица 10 класса МБОУ Сарасинской СОШ</a:t>
            </a:r>
          </a:p>
          <a:p>
            <a:r>
              <a:rPr lang="ru-RU" sz="1800" dirty="0" smtClean="0"/>
              <a:t>Алтайского района Алтайского края,</a:t>
            </a:r>
          </a:p>
          <a:p>
            <a:r>
              <a:rPr lang="ru-RU" sz="1800" dirty="0" smtClean="0"/>
              <a:t>Руководитель: Мордовских Надежда Васильевна, учитель МБОУ Сарасинской СОШ</a:t>
            </a:r>
          </a:p>
          <a:p>
            <a:r>
              <a:rPr lang="ru-RU" sz="1800" dirty="0" smtClean="0"/>
              <a:t>Алтайского района Алтайского края,</a:t>
            </a:r>
          </a:p>
          <a:p>
            <a:r>
              <a:rPr lang="ru-RU" sz="1800" dirty="0" smtClean="0"/>
              <a:t>С. Сараса, Алтайский район, Алтайский край,</a:t>
            </a:r>
          </a:p>
          <a:p>
            <a:r>
              <a:rPr lang="ru-RU" sz="1800" dirty="0" smtClean="0"/>
              <a:t>Год создания: 2012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Цель:</a:t>
            </a:r>
            <a:endParaRPr lang="ru-RU" sz="48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35743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sz="3600" dirty="0" smtClean="0">
                <a:latin typeface="Comic Sans MS" pitchFamily="66" charset="0"/>
              </a:rPr>
              <a:t>Изучить материал по теме «Прямоугольный параллелепипед».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Определение прямоугольного параллелепипеда,</a:t>
            </a:r>
          </a:p>
          <a:p>
            <a:r>
              <a:rPr lang="ru-RU" dirty="0" smtClean="0">
                <a:latin typeface="Comic Sans MS" pitchFamily="66" charset="0"/>
              </a:rPr>
              <a:t>Свойства прямоугольного параллелепипеда,</a:t>
            </a:r>
          </a:p>
          <a:p>
            <a:r>
              <a:rPr lang="ru-RU" dirty="0" smtClean="0">
                <a:latin typeface="Comic Sans MS" pitchFamily="66" charset="0"/>
              </a:rPr>
              <a:t>Теорема о диагонали прямоугольного параллелепипеда,</a:t>
            </a:r>
          </a:p>
          <a:p>
            <a:r>
              <a:rPr lang="ru-RU" dirty="0" smtClean="0">
                <a:latin typeface="Comic Sans MS" pitchFamily="66" charset="0"/>
              </a:rPr>
              <a:t>Следствие из теоремы,</a:t>
            </a:r>
          </a:p>
          <a:p>
            <a:r>
              <a:rPr lang="ru-RU" dirty="0" smtClean="0">
                <a:latin typeface="Comic Sans MS" pitchFamily="66" charset="0"/>
              </a:rPr>
              <a:t>Литература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Содержание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6357950" y="4357694"/>
          <a:ext cx="2252684" cy="2116182"/>
        </p:xfrm>
        <a:graphic>
          <a:graphicData uri="http://schemas.openxmlformats.org/presentationml/2006/ole">
            <p:oleObj spid="_x0000_s5121" r:id="rId3" imgW="714240" imgH="638280" progId="">
              <p:embed/>
            </p:oleObj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57224" y="4071942"/>
          <a:ext cx="2143108" cy="1940210"/>
        </p:xfrm>
        <a:graphic>
          <a:graphicData uri="http://schemas.openxmlformats.org/presentationml/2006/ole">
            <p:oleObj spid="_x0000_s5122" r:id="rId4" imgW="1905120" imgH="1724040" progId="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214290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Определение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smtClean="0">
                <a:latin typeface="Comic Sans MS" pitchFamily="66" charset="0"/>
              </a:rPr>
              <a:t>Параллелепипед называется прямоугольным, если его боковые ребра перпендикулярны к основанию, а основания представляют собой прямоугольники. Форму прямоугольного параллелепипеда имеют многие предметы: коробки, ящик, комнаты и т.д.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Свойства прямоугольного параллелепипеда: 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>
                <a:latin typeface="Comic Sans MS" pitchFamily="66" charset="0"/>
              </a:rPr>
              <a:t>В прямоугольном параллелепипеде все шесть граней – прямоугольники.</a:t>
            </a:r>
          </a:p>
          <a:p>
            <a:pPr marL="342900" indent="-342900"/>
            <a:endParaRPr lang="ru-RU" sz="2800" dirty="0" smtClean="0"/>
          </a:p>
          <a:p>
            <a:pPr marL="342900" indent="-342900"/>
            <a:r>
              <a:rPr lang="ru-RU" sz="2800" dirty="0" smtClean="0">
                <a:latin typeface="Comic Sans MS" pitchFamily="66" charset="0"/>
              </a:rPr>
              <a:t>2.Все двугранные углы прямоугольного параллелепипеда – прямые.  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535323"/>
            <a:ext cx="4424360" cy="3322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Теорема</a:t>
            </a:r>
            <a:endParaRPr lang="ru-RU" sz="60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785926"/>
            <a:ext cx="7572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Comic Sans MS" pitchFamily="66" charset="0"/>
              </a:rPr>
              <a:t>Квадрат диагонали прямоугольного параллелепипеда равен сумме квадратов трех его измерений.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39669">
            <a:off x="5439369" y="3405094"/>
            <a:ext cx="2571750" cy="32289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54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</a:t>
            </a:r>
            <a:r>
              <a:rPr lang="ru-RU" sz="54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ледствие</a:t>
            </a:r>
            <a:endParaRPr lang="ru-RU" sz="54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716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Диагонали прямоугольного параллелепипеда равны.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714620"/>
            <a:ext cx="4857752" cy="36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5720" y="2643182"/>
            <a:ext cx="39290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Прямоугольный параллелепипед, у которого все три измерения равны, называется кубом. Все грани куба – равны друг </a:t>
            </a:r>
            <a:r>
              <a:rPr lang="ru-RU" sz="2800" dirty="0" smtClean="0">
                <a:latin typeface="Comic Sans MS" pitchFamily="66" charset="0"/>
              </a:rPr>
              <a:t>другу. 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 flipH="1">
            <a:off x="6715140" y="0"/>
            <a:ext cx="1066800" cy="1609725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miter lim="800000"/>
            <a:headEnd/>
            <a:tailEnd/>
          </a:ln>
          <a:effectLst>
            <a:outerShdw dist="40161" dir="4293903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23556" name="AutoShape 4"/>
          <p:cNvCxnSpPr>
            <a:cxnSpLocks noChangeShapeType="1"/>
          </p:cNvCxnSpPr>
          <p:nvPr/>
        </p:nvCxnSpPr>
        <p:spPr bwMode="auto">
          <a:xfrm flipV="1">
            <a:off x="6715140" y="285728"/>
            <a:ext cx="1081088" cy="1028700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57" name="AutoShape 5"/>
          <p:cNvCxnSpPr>
            <a:cxnSpLocks noChangeShapeType="1"/>
          </p:cNvCxnSpPr>
          <p:nvPr/>
        </p:nvCxnSpPr>
        <p:spPr bwMode="auto">
          <a:xfrm flipH="1">
            <a:off x="7000892" y="0"/>
            <a:ext cx="517525" cy="160972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58" name="AutoShape 6"/>
          <p:cNvCxnSpPr>
            <a:cxnSpLocks noChangeShapeType="1"/>
          </p:cNvCxnSpPr>
          <p:nvPr/>
        </p:nvCxnSpPr>
        <p:spPr bwMode="auto">
          <a:xfrm rot="16200000" flipH="1">
            <a:off x="6449251" y="265892"/>
            <a:ext cx="1603350" cy="1071569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59" name="AutoShape 7"/>
          <p:cNvCxnSpPr>
            <a:cxnSpLocks noChangeShapeType="1"/>
          </p:cNvCxnSpPr>
          <p:nvPr/>
        </p:nvCxnSpPr>
        <p:spPr bwMode="auto">
          <a:xfrm>
            <a:off x="7500958" y="0"/>
            <a:ext cx="0" cy="131762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60" name="AutoShape 8"/>
          <p:cNvCxnSpPr>
            <a:cxnSpLocks noChangeShapeType="1"/>
          </p:cNvCxnSpPr>
          <p:nvPr/>
        </p:nvCxnSpPr>
        <p:spPr bwMode="auto">
          <a:xfrm>
            <a:off x="6715140" y="1357298"/>
            <a:ext cx="819150" cy="4762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61" name="AutoShape 9"/>
          <p:cNvCxnSpPr>
            <a:cxnSpLocks noChangeShapeType="1"/>
          </p:cNvCxnSpPr>
          <p:nvPr/>
        </p:nvCxnSpPr>
        <p:spPr bwMode="auto">
          <a:xfrm>
            <a:off x="7500958" y="1357298"/>
            <a:ext cx="266700" cy="295275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23562" name="AutoShape 10"/>
          <p:cNvCxnSpPr>
            <a:cxnSpLocks noChangeShapeType="1"/>
          </p:cNvCxnSpPr>
          <p:nvPr/>
        </p:nvCxnSpPr>
        <p:spPr bwMode="auto">
          <a:xfrm rot="16200000" flipH="1">
            <a:off x="6700853" y="585767"/>
            <a:ext cx="1081093" cy="481014"/>
          </a:xfrm>
          <a:prstGeom prst="straightConnector1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docs.google.com/?url=http%3A%2F%2Fwww.nsportal.ru%2Fsites%2Fdefault%2Ffiles%2Fpryamougolnyy_parallelepiped.ppt&amp;docid=244145c4e04a265b9cf1cd6b24268501&amp;a=bi&amp;pagenumber=5&amp;w=50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0" name="AutoShape 2" descr="https://docs.google.com/?url=http%3A%2F%2Fnsportal.ru%2Fsites%2Fdefault%2Ffiles%2Fpryamougolnyy_parallelepiped.ppt&amp;chrome=true&amp;docid=244145c4e04a265b9cf1cd6b24268501&amp;a=bi&amp;pagenumber=4&amp;w=13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docs.google.com/?url=http%3A%2F%2Fnsportal.ru%2Fsites%2Fdefault%2Ffiles%2Fpryamougolnyy_parallelepiped.ppt&amp;chrome=true&amp;docid=244145c4e04a265b9cf1cd6b24268501&amp;a=bi&amp;pagenumber=4&amp;w=13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Литература</a:t>
            </a:r>
            <a:endParaRPr lang="ru-RU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Учебник «Геометрия, 10-11 </a:t>
            </a:r>
            <a:r>
              <a:rPr lang="ru-RU" dirty="0" err="1" smtClean="0"/>
              <a:t>кл</a:t>
            </a:r>
            <a:r>
              <a:rPr lang="ru-RU" dirty="0" smtClean="0"/>
              <a:t>.», авторы: Л.С. </a:t>
            </a:r>
            <a:r>
              <a:rPr lang="ru-RU" dirty="0" err="1" smtClean="0"/>
              <a:t>Атанасян</a:t>
            </a:r>
            <a:r>
              <a:rPr lang="ru-RU" dirty="0" smtClean="0"/>
              <a:t>, В.Ф. Бутузов и др.</a:t>
            </a:r>
          </a:p>
          <a:p>
            <a:r>
              <a:rPr lang="ru-RU" dirty="0" smtClean="0"/>
              <a:t>Картинки: </a:t>
            </a:r>
            <a:r>
              <a:rPr lang="en-US" dirty="0" smtClean="0">
                <a:hlinkClick r:id="rId2"/>
              </a:rPr>
              <a:t>https://ru.wikipedia.org/wiki/%</a:t>
            </a:r>
            <a:r>
              <a:rPr lang="en-US" dirty="0" smtClean="0">
                <a:hlinkClick r:id="rId2"/>
              </a:rPr>
              <a:t>CF%E0%F0%E0%EB%EB%E5%EB%E5%EF%E8%EF%E5%E4</a:t>
            </a:r>
            <a:endParaRPr lang="ru-RU" smtClean="0"/>
          </a:p>
          <a:p>
            <a:pPr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bca2441e74ff5a6a71ae78bc905d8275a6eda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210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к уроку геометрии по теме «Прямоугольный параллелепипед» для учащихся 10 класса</vt:lpstr>
      <vt:lpstr>           Цель:</vt:lpstr>
      <vt:lpstr>Содержание</vt:lpstr>
      <vt:lpstr>Определение</vt:lpstr>
      <vt:lpstr>Свойства прямоугольного параллелепипеда: </vt:lpstr>
      <vt:lpstr>Теорема</vt:lpstr>
      <vt:lpstr>Следствие</vt:lpstr>
      <vt:lpstr>Литература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Прямоугольный параллепипед</dc:title>
  <dc:creator>Matematika</dc:creator>
  <cp:lastModifiedBy>математика</cp:lastModifiedBy>
  <cp:revision>34</cp:revision>
  <dcterms:created xsi:type="dcterms:W3CDTF">2012-02-09T07:20:04Z</dcterms:created>
  <dcterms:modified xsi:type="dcterms:W3CDTF">2014-08-29T06:30:16Z</dcterms:modified>
</cp:coreProperties>
</file>