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56" r:id="rId3"/>
    <p:sldId id="257" r:id="rId4"/>
    <p:sldId id="270" r:id="rId5"/>
    <p:sldId id="258" r:id="rId6"/>
    <p:sldId id="265" r:id="rId7"/>
    <p:sldId id="259" r:id="rId8"/>
    <p:sldId id="266" r:id="rId9"/>
    <p:sldId id="260" r:id="rId10"/>
    <p:sldId id="267" r:id="rId11"/>
    <p:sldId id="261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1857364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3929066"/>
            <a:ext cx="5072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214290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Шумилова Н.К.</a:t>
            </a:r>
          </a:p>
          <a:p>
            <a:r>
              <a:rPr lang="ru-RU" dirty="0" smtClean="0"/>
              <a:t>МБОУ «Школа № 44» Кемеровская обл., г. Полысаево</a:t>
            </a:r>
          </a:p>
          <a:p>
            <a:r>
              <a:rPr lang="ru-RU" dirty="0" smtClean="0"/>
              <a:t>Учитель начальных классов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57356" y="2143116"/>
            <a:ext cx="6215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Проект ученицы 4 класса</a:t>
            </a:r>
          </a:p>
          <a:p>
            <a:pPr algn="ctr"/>
            <a:r>
              <a:rPr lang="ru-RU" sz="2800" b="1" dirty="0" smtClean="0"/>
              <a:t>«Мой класс»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3929066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Алсуфьева</a:t>
            </a:r>
            <a:r>
              <a:rPr lang="ru-RU" dirty="0" smtClean="0"/>
              <a:t> Ангелина,</a:t>
            </a:r>
          </a:p>
          <a:p>
            <a:r>
              <a:rPr lang="ru-RU" dirty="0" smtClean="0"/>
              <a:t>                       ученица 4 «Д» класса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4345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Многое знаешь, думать привык.</a:t>
            </a:r>
          </a:p>
          <a:p>
            <a:pPr algn="ctr"/>
            <a:r>
              <a:rPr lang="ru-RU" sz="2800" b="1" i="1" dirty="0" smtClean="0"/>
              <a:t>Быстро </a:t>
            </a:r>
            <a:r>
              <a:rPr lang="ru-RU" sz="2800" b="1" i="1" dirty="0"/>
              <a:t>промчались все три сентября,</a:t>
            </a:r>
          </a:p>
          <a:p>
            <a:pPr algn="ctr"/>
            <a:r>
              <a:rPr lang="ru-RU" sz="2800" b="1" i="1" dirty="0" smtClean="0"/>
              <a:t>Мамы </a:t>
            </a:r>
            <a:r>
              <a:rPr lang="ru-RU" sz="2800" b="1" i="1" dirty="0"/>
              <a:t>и бабушки плачут не зря:</a:t>
            </a:r>
          </a:p>
          <a:p>
            <a:pPr algn="ctr"/>
            <a:r>
              <a:rPr lang="ru-RU" sz="2800" b="1" i="1" dirty="0" smtClean="0"/>
              <a:t>Вместо </a:t>
            </a:r>
            <a:r>
              <a:rPr lang="ru-RU" sz="2800" b="1" i="1" dirty="0"/>
              <a:t>смешных и нелепых ребят</a:t>
            </a:r>
          </a:p>
          <a:p>
            <a:pPr algn="ctr"/>
            <a:r>
              <a:rPr lang="ru-RU" sz="2800" b="1" i="1" dirty="0" smtClean="0"/>
              <a:t>Добрые </a:t>
            </a:r>
            <a:r>
              <a:rPr lang="ru-RU" sz="2800" b="1" i="1" dirty="0"/>
              <a:t>молодцы в классе сидят.</a:t>
            </a:r>
          </a:p>
          <a:p>
            <a:pPr algn="ctr"/>
            <a:r>
              <a:rPr lang="ru-RU" sz="2800" b="1" i="1" dirty="0" smtClean="0"/>
              <a:t>Парты </a:t>
            </a:r>
            <a:r>
              <a:rPr lang="ru-RU" sz="2800" b="1" i="1" dirty="0"/>
              <a:t>малы </a:t>
            </a:r>
            <a:r>
              <a:rPr lang="ru-RU" sz="2800" b="1" i="1" dirty="0" smtClean="0"/>
              <a:t>нам, </a:t>
            </a:r>
            <a:r>
              <a:rPr lang="ru-RU" sz="2800" b="1" i="1" dirty="0"/>
              <a:t>доска - </a:t>
            </a:r>
            <a:r>
              <a:rPr lang="ru-RU" sz="2800" b="1" i="1" dirty="0" smtClean="0"/>
              <a:t>низковата,</a:t>
            </a:r>
            <a:endParaRPr lang="ru-RU" sz="2800" b="1" i="1" dirty="0"/>
          </a:p>
          <a:p>
            <a:pPr algn="ctr"/>
            <a:r>
              <a:rPr lang="ru-RU" sz="2800" b="1" i="1" dirty="0" smtClean="0"/>
              <a:t>А </a:t>
            </a:r>
            <a:r>
              <a:rPr lang="ru-RU" sz="2800" b="1" i="1" dirty="0"/>
              <a:t>велико же всё было когда-то.</a:t>
            </a:r>
          </a:p>
          <a:p>
            <a:pPr algn="ctr"/>
            <a:r>
              <a:rPr lang="ru-RU" sz="2800" b="1" i="1" dirty="0" smtClean="0"/>
              <a:t>Голос </a:t>
            </a:r>
            <a:r>
              <a:rPr lang="ru-RU" sz="2800" b="1" i="1" dirty="0"/>
              <a:t>учителя тоже дрожит:</a:t>
            </a:r>
          </a:p>
          <a:p>
            <a:pPr algn="ctr"/>
            <a:r>
              <a:rPr lang="ru-RU" sz="2800" b="1" i="1" dirty="0" smtClean="0"/>
              <a:t>Жизни </a:t>
            </a:r>
            <a:r>
              <a:rPr lang="ru-RU" sz="2800" b="1" i="1" dirty="0"/>
              <a:t>отрезок ведь с </a:t>
            </a:r>
            <a:r>
              <a:rPr lang="ru-RU" sz="2800" b="1" i="1" dirty="0" smtClean="0"/>
              <a:t>нами </a:t>
            </a:r>
            <a:r>
              <a:rPr lang="ru-RU" sz="2800" b="1" i="1" dirty="0"/>
              <a:t>прожит.</a:t>
            </a:r>
          </a:p>
          <a:p>
            <a:pPr algn="ctr"/>
            <a:r>
              <a:rPr lang="ru-RU" sz="2800" b="1" i="1" dirty="0" smtClean="0"/>
              <a:t>Знает </a:t>
            </a:r>
            <a:r>
              <a:rPr lang="ru-RU" sz="2800" b="1" i="1" dirty="0"/>
              <a:t>о </a:t>
            </a:r>
            <a:r>
              <a:rPr lang="ru-RU" sz="2800" b="1" i="1" dirty="0" smtClean="0"/>
              <a:t>нас </a:t>
            </a:r>
            <a:r>
              <a:rPr lang="ru-RU" sz="2800" b="1" i="1" dirty="0"/>
              <a:t>уже больше, чем мама,</a:t>
            </a:r>
          </a:p>
          <a:p>
            <a:pPr algn="ctr"/>
            <a:r>
              <a:rPr lang="ru-RU" sz="2800" b="1" i="1" dirty="0" smtClean="0"/>
              <a:t>Сердца </a:t>
            </a:r>
            <a:r>
              <a:rPr lang="ru-RU" sz="2800" b="1" i="1" dirty="0"/>
              <a:t>тепло отдано </a:t>
            </a:r>
            <a:r>
              <a:rPr lang="ru-RU" sz="2800" b="1" i="1" dirty="0" smtClean="0"/>
              <a:t>нам </a:t>
            </a:r>
            <a:r>
              <a:rPr lang="ru-RU" sz="2800" b="1" i="1" dirty="0"/>
              <a:t>до грамма.</a:t>
            </a:r>
          </a:p>
        </p:txBody>
      </p:sp>
    </p:spTree>
    <p:extLst>
      <p:ext uri="{BB962C8B-B14F-4D97-AF65-F5344CB8AC3E}">
        <p14:creationId xmlns:p14="http://schemas.microsoft.com/office/powerpoint/2010/main" xmlns="" val="183449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46" y="332656"/>
            <a:ext cx="8889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Наталья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Крестьяновна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мы вас любим и не забудем!!!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7753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Учились мы прилежно,</a:t>
            </a: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Пятерки получали,</a:t>
            </a: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И грамотными очень</a:t>
            </a: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За эти годы стали.</a:t>
            </a:r>
          </a:p>
          <a:p>
            <a:pPr algn="just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Спасибо нашей классной</a:t>
            </a: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Учительнице милой,</a:t>
            </a: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Была она, как мама,</a:t>
            </a: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Красивой, справедливой.</a:t>
            </a:r>
          </a:p>
          <a:p>
            <a:pPr algn="just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 обиду не давала,</a:t>
            </a: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И помогала много,</a:t>
            </a: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Поэтому сегодня</a:t>
            </a: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Открыта нам дорога!</a:t>
            </a:r>
          </a:p>
          <a:p>
            <a:pPr algn="just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Учиться обещаем</a:t>
            </a: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На пять и на четыре,</a:t>
            </a: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Чтоб радовались мамы,</a:t>
            </a: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И улыбались шире!</a:t>
            </a:r>
          </a:p>
        </p:txBody>
      </p:sp>
      <p:pic>
        <p:nvPicPr>
          <p:cNvPr id="1028" name="Picture 4" descr="D:\фото\Ангелина\1 сентября\DSC013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71" t="22957" r="29442"/>
          <a:stretch/>
        </p:blipFill>
        <p:spPr bwMode="auto">
          <a:xfrm>
            <a:off x="3707904" y="1374445"/>
            <a:ext cx="4475018" cy="43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94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0586796">
            <a:off x="1045040" y="1740758"/>
            <a:ext cx="7249447" cy="3564901"/>
          </a:xfrm>
        </p:spPr>
        <p:txBody>
          <a:bodyPr>
            <a:noAutofit/>
          </a:bodyPr>
          <a:lstStyle/>
          <a:p>
            <a:pPr algn="ctr"/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До свидания,</a:t>
            </a:r>
            <a:b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начальная школа!</a:t>
            </a:r>
            <a:endParaRPr lang="ru-RU" sz="8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30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8008" y="0"/>
            <a:ext cx="3739952" cy="96596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</a:rPr>
              <a:t>Мой класс!</a:t>
            </a: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207" y="998730"/>
            <a:ext cx="6480720" cy="48605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20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0"/>
            <a:ext cx="1296144" cy="720079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”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”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836712"/>
            <a:ext cx="6645110" cy="4983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0542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24744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Было раньше в нашем классе</a:t>
            </a:r>
          </a:p>
          <a:p>
            <a:pPr algn="just"/>
            <a:r>
              <a:rPr lang="ru-RU" b="1" i="1" dirty="0"/>
              <a:t>Много всяких катавасий</a:t>
            </a:r>
          </a:p>
          <a:p>
            <a:pPr algn="just"/>
            <a:r>
              <a:rPr lang="ru-RU" b="1" i="1" dirty="0"/>
              <a:t>Были радости, печали,</a:t>
            </a:r>
          </a:p>
          <a:p>
            <a:pPr algn="just"/>
            <a:r>
              <a:rPr lang="ru-RU" b="1" i="1" dirty="0"/>
              <a:t>Мы под партами мычали,</a:t>
            </a:r>
          </a:p>
          <a:p>
            <a:pPr algn="just"/>
            <a:r>
              <a:rPr lang="ru-RU" b="1" i="1" dirty="0"/>
              <a:t>Но друг друга выручали. </a:t>
            </a:r>
          </a:p>
          <a:p>
            <a:pPr algn="just"/>
            <a:r>
              <a:rPr lang="ru-RU" b="1" i="1" dirty="0" smtClean="0"/>
              <a:t>Без </a:t>
            </a:r>
            <a:r>
              <a:rPr lang="ru-RU" b="1" i="1" dirty="0"/>
              <a:t>дискуссий и полемик -</a:t>
            </a:r>
          </a:p>
          <a:p>
            <a:pPr algn="just"/>
            <a:r>
              <a:rPr lang="ru-RU" b="1" i="1" dirty="0"/>
              <a:t>Каждый чуть не академик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2050" name="Picture 2" descr="D:\фото\Ангелина\1Д\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0888"/>
            <a:ext cx="5291787" cy="396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3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-13708"/>
            <a:ext cx="1368152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’’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’’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08720"/>
            <a:ext cx="7413195" cy="55598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4599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476672"/>
            <a:ext cx="5400600" cy="237626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А теперь другими стали:</a:t>
            </a:r>
          </a:p>
          <a:p>
            <a:pPr marL="0" indent="0" algn="just">
              <a:buNone/>
            </a:pPr>
            <a:r>
              <a:rPr lang="ru-RU" b="1" i="1" dirty="0"/>
              <a:t>Никуда не мчимся стаей…</a:t>
            </a:r>
          </a:p>
          <a:p>
            <a:pPr marL="0" indent="0" algn="just">
              <a:buNone/>
            </a:pPr>
            <a:r>
              <a:rPr lang="ru-RU" b="1" i="1" dirty="0"/>
              <a:t>Ходит парень полусонный -</a:t>
            </a:r>
          </a:p>
          <a:p>
            <a:pPr marL="0" indent="0" algn="just">
              <a:buNone/>
            </a:pPr>
            <a:r>
              <a:rPr lang="ru-RU" b="1" i="1" dirty="0"/>
              <a:t>Занят собственной персоной.</a:t>
            </a:r>
          </a:p>
          <a:p>
            <a:endParaRPr lang="ru-RU" dirty="0"/>
          </a:p>
        </p:txBody>
      </p:sp>
      <p:pic>
        <p:nvPicPr>
          <p:cNvPr id="3074" name="Picture 2" descr="D:\фото\Ангелина\слет одаренных 2012\DSC028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7" t="13658"/>
          <a:stretch/>
        </p:blipFill>
        <p:spPr bwMode="auto">
          <a:xfrm>
            <a:off x="3563888" y="2348880"/>
            <a:ext cx="5307602" cy="42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617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332656"/>
            <a:ext cx="1440160" cy="854968"/>
          </a:xfrm>
        </p:spPr>
        <p:txBody>
          <a:bodyPr/>
          <a:lstStyle/>
          <a:p>
            <a:pPr algn="ctr"/>
            <a:r>
              <a:rPr lang="ru-RU" dirty="0" smtClean="0"/>
              <a:t>3</a:t>
            </a:r>
            <a:r>
              <a:rPr lang="en-US" dirty="0" smtClean="0"/>
              <a:t>”</a:t>
            </a:r>
            <a:r>
              <a:rPr lang="ru-RU" dirty="0" smtClean="0"/>
              <a:t>Д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196752"/>
            <a:ext cx="6933141" cy="5199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9435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фото\Ангелина\фото гонки и писаница\SAM_0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4219" y="3068960"/>
            <a:ext cx="476402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5328592" cy="438912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/>
              <a:t>А девчонки хорошеют:</a:t>
            </a:r>
          </a:p>
          <a:p>
            <a:pPr marL="0" indent="0" algn="just">
              <a:buNone/>
            </a:pPr>
            <a:r>
              <a:rPr lang="ru-RU" b="1" i="1" dirty="0"/>
              <a:t>Украшения на шеях,</a:t>
            </a:r>
          </a:p>
          <a:p>
            <a:pPr marL="0" indent="0" algn="just">
              <a:buNone/>
            </a:pPr>
            <a:r>
              <a:rPr lang="ru-RU" b="1" i="1" dirty="0"/>
              <a:t>В волосах у них заколки,</a:t>
            </a:r>
          </a:p>
          <a:p>
            <a:pPr marL="0" indent="0" algn="just">
              <a:buNone/>
            </a:pPr>
            <a:r>
              <a:rPr lang="ru-RU" b="1" i="1" dirty="0"/>
              <a:t>А слова - довольно колки!</a:t>
            </a:r>
          </a:p>
          <a:p>
            <a:pPr marL="0" indent="0">
              <a:buNone/>
            </a:pPr>
            <a:r>
              <a:rPr lang="ru-RU" b="1" i="1" dirty="0"/>
              <a:t>"Что поделать – трудный возраст!"</a:t>
            </a:r>
          </a:p>
          <a:p>
            <a:pPr marL="0" indent="0" algn="just">
              <a:buNone/>
            </a:pPr>
            <a:r>
              <a:rPr lang="ru-RU" b="1" i="1" dirty="0"/>
              <a:t>- Часто слышим этот возглас.</a:t>
            </a:r>
          </a:p>
          <a:p>
            <a:pPr marL="0" indent="0" algn="just">
              <a:buNone/>
            </a:pPr>
            <a:r>
              <a:rPr lang="ru-RU" b="1" i="1" dirty="0"/>
              <a:t>Но мы выручим друг друга</a:t>
            </a:r>
          </a:p>
          <a:p>
            <a:pPr marL="0" indent="0" algn="just">
              <a:buNone/>
            </a:pPr>
            <a:r>
              <a:rPr lang="ru-RU" b="1" i="1" dirty="0"/>
              <a:t>Если нам придётся туго.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766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0"/>
            <a:ext cx="1517817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”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”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124744"/>
            <a:ext cx="6645109" cy="4983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1308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</TotalTime>
  <Words>312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Мой класс!</vt:lpstr>
      <vt:lpstr>1”Д”</vt:lpstr>
      <vt:lpstr>Слайд 4</vt:lpstr>
      <vt:lpstr>2’’Д’’</vt:lpstr>
      <vt:lpstr>Слайд 6</vt:lpstr>
      <vt:lpstr>3”Д”</vt:lpstr>
      <vt:lpstr>Слайд 8</vt:lpstr>
      <vt:lpstr>4”Д”</vt:lpstr>
      <vt:lpstr>Слайд 10</vt:lpstr>
      <vt:lpstr>Слайд 11</vt:lpstr>
      <vt:lpstr>До свидания, начальная школа!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класс!</dc:title>
  <dc:creator>Алсуфьевы</dc:creator>
  <cp:lastModifiedBy>Александр</cp:lastModifiedBy>
  <cp:revision>20</cp:revision>
  <dcterms:created xsi:type="dcterms:W3CDTF">2014-02-01T06:05:37Z</dcterms:created>
  <dcterms:modified xsi:type="dcterms:W3CDTF">2014-08-30T15:44:03Z</dcterms:modified>
</cp:coreProperties>
</file>