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94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AE6F6-FCAC-4D14-80A0-B11EDEFD5FBE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78AC8-AC17-492F-B079-CC29BA5BF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78AC8-AC17-492F-B079-CC29BA5BFF1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214422"/>
            <a:ext cx="7972452" cy="4911741"/>
          </a:xfrm>
        </p:spPr>
        <p:txBody>
          <a:bodyPr/>
          <a:lstStyle/>
          <a:p>
            <a:pPr algn="ctr">
              <a:buNone/>
            </a:pPr>
            <a:r>
              <a:rPr lang="ru-RU" sz="1800" dirty="0" smtClean="0"/>
              <a:t>Муниципальное бюджетное общеобразовательное учреждение </a:t>
            </a:r>
          </a:p>
          <a:p>
            <a:pPr algn="ctr">
              <a:buNone/>
            </a:pPr>
            <a:r>
              <a:rPr lang="ru-RU" sz="1800" dirty="0" smtClean="0"/>
              <a:t>«Средняя общеобразовательная казачья кадетская школа с.Знаменка»</a:t>
            </a:r>
          </a:p>
          <a:p>
            <a:pPr algn="ctr">
              <a:buNone/>
            </a:pPr>
            <a:r>
              <a:rPr lang="ru-RU" sz="1800" dirty="0" smtClean="0"/>
              <a:t>Нерчинский район, Забайкальский край</a:t>
            </a:r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Презентация  к уроку окружающего мира</a:t>
            </a:r>
          </a:p>
          <a:p>
            <a:pPr algn="ctr">
              <a:buNone/>
            </a:pPr>
            <a:r>
              <a:rPr lang="ru-RU" sz="2000" dirty="0" smtClean="0"/>
              <a:t>«</a:t>
            </a:r>
            <a:r>
              <a:rPr lang="ru-RU" sz="2000" b="1" dirty="0" smtClean="0"/>
              <a:t>Горы и люди. Безопасное поведение в горах</a:t>
            </a:r>
            <a:r>
              <a:rPr lang="ru-RU" sz="2000" dirty="0" smtClean="0"/>
              <a:t>»</a:t>
            </a:r>
          </a:p>
          <a:p>
            <a:pPr algn="ctr">
              <a:buNone/>
            </a:pPr>
            <a:r>
              <a:rPr lang="ru-RU" sz="2000" dirty="0" smtClean="0"/>
              <a:t>2 класс</a:t>
            </a:r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 Составила учитель начальных классов</a:t>
            </a:r>
          </a:p>
          <a:p>
            <a:pPr algn="ctr">
              <a:buNone/>
            </a:pPr>
            <a:r>
              <a:rPr lang="ru-RU" sz="2000" dirty="0" smtClean="0"/>
              <a:t>Хаустова Татьяна Александровна</a:t>
            </a:r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2013 год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Тропки каменистые любят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1500174"/>
            <a:ext cx="3571900" cy="1143008"/>
          </a:xfrm>
        </p:spPr>
        <p:txBody>
          <a:bodyPr/>
          <a:lstStyle/>
          <a:p>
            <a:pPr>
              <a:buNone/>
            </a:pPr>
            <a:r>
              <a:rPr lang="ru-RU" sz="4400" dirty="0" smtClean="0"/>
              <a:t>альпинисты</a:t>
            </a:r>
            <a:endParaRPr lang="ru-RU" sz="4400" dirty="0"/>
          </a:p>
        </p:txBody>
      </p:sp>
      <p:pic>
        <p:nvPicPr>
          <p:cNvPr id="33794" name="Picture 2" descr="http://www.sunhome.ru/UsersGallery/102008/112246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3071834" cy="4498797"/>
          </a:xfrm>
          <a:prstGeom prst="rect">
            <a:avLst/>
          </a:prstGeom>
          <a:noFill/>
        </p:spPr>
      </p:pic>
      <p:pic>
        <p:nvPicPr>
          <p:cNvPr id="33796" name="Picture 4" descr="http://photo.sinor.ru/albums/userpics/normal_Loonybenge%2C%20Owens%20River%20Go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2428868"/>
            <a:ext cx="507682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274638"/>
            <a:ext cx="5400684" cy="329723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-Чем люди занимаются в горах?</a:t>
            </a:r>
            <a:br>
              <a:rPr lang="ru-RU" dirty="0" smtClean="0"/>
            </a:br>
            <a:r>
              <a:rPr lang="ru-RU" dirty="0" smtClean="0"/>
              <a:t>Наверное, только лазят по ним.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mp3dot.ru/images/art/e/2/4/9/b_e2494508203353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3571900" cy="4464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4678" y="1600200"/>
            <a:ext cx="5472122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- А вы, ребята, знаете, </a:t>
            </a:r>
          </a:p>
          <a:p>
            <a:pPr>
              <a:buNone/>
            </a:pPr>
            <a:r>
              <a:rPr lang="ru-RU" dirty="0" smtClean="0"/>
              <a:t>Чем занимаются люди в горах?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 descr="http://img-fotki.yandex.ru/get/4914/28257045.682/0_72b71_2a3f0d78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14422"/>
            <a:ext cx="2571767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Стр. 31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mneconsult.files.wordpress.com/2012/03/boo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7090223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Строят поселки и города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www.vokrugsveta.ru/photo/thumbnails/600/137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85926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Стоят дома отдыха и санатории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www.a-realty.ru/inc/img.php?id=4903&amp;size=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3116"/>
            <a:ext cx="5715000" cy="4276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-Как туда добраться?!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mp3dot.ru/images/art/e/2/4/9/b_e2494508203353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214554"/>
            <a:ext cx="3571900" cy="4464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http://stat16.privet.ru/lr/0b043d3824d91dc19c7d2e836c4d57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14422"/>
            <a:ext cx="6191250" cy="4648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://www.greenphotographers.net/wp-content/uploads/2013/05/landscape-photograph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8311439" cy="4637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-Что сооружают в горах, если на пути встречаются горы, </a:t>
            </a:r>
            <a:br>
              <a:rPr lang="ru-RU" dirty="0" smtClean="0"/>
            </a:br>
            <a:r>
              <a:rPr lang="ru-RU" dirty="0" smtClean="0"/>
              <a:t>которые очень трудно объехать??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57628"/>
            <a:ext cx="8229600" cy="226853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857232"/>
            <a:ext cx="7772400" cy="1470025"/>
          </a:xfrm>
        </p:spPr>
        <p:txBody>
          <a:bodyPr/>
          <a:lstStyle/>
          <a:p>
            <a:r>
              <a:rPr lang="ru-RU" dirty="0" smtClean="0"/>
              <a:t>Путешествие</a:t>
            </a:r>
            <a:br>
              <a:rPr lang="ru-RU" dirty="0" smtClean="0"/>
            </a:br>
            <a:r>
              <a:rPr lang="ru-RU" dirty="0" smtClean="0"/>
              <a:t>в горы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http://img-fotki.yandex.ru/get/4914/28257045.682/0_72b71_2a3f0d78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14422"/>
            <a:ext cx="2571767" cy="4762500"/>
          </a:xfrm>
          <a:prstGeom prst="rect">
            <a:avLst/>
          </a:prstGeom>
          <a:noFill/>
        </p:spPr>
      </p:pic>
      <p:pic>
        <p:nvPicPr>
          <p:cNvPr id="20484" name="Picture 4" descr="http://mp3dot.ru/images/art/e/2/4/9/b_e2494508203353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285860"/>
            <a:ext cx="3571900" cy="4464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Гора.</a:t>
            </a:r>
          </a:p>
          <a:p>
            <a:r>
              <a:rPr lang="ru-RU" dirty="0" smtClean="0"/>
              <a:t>Но поезд в гору</a:t>
            </a:r>
          </a:p>
          <a:p>
            <a:r>
              <a:rPr lang="ru-RU" dirty="0" smtClean="0"/>
              <a:t>Не едет.</a:t>
            </a:r>
          </a:p>
          <a:p>
            <a:r>
              <a:rPr lang="ru-RU" dirty="0" smtClean="0"/>
              <a:t>Едет в нору:</a:t>
            </a:r>
          </a:p>
          <a:p>
            <a:r>
              <a:rPr lang="ru-RU" dirty="0" smtClean="0"/>
              <a:t>Есть выход у норы</a:t>
            </a:r>
          </a:p>
          <a:p>
            <a:r>
              <a:rPr lang="ru-RU" dirty="0" smtClean="0"/>
              <a:t>С той стороны горы.</a:t>
            </a:r>
            <a:endParaRPr lang="ru-RU" dirty="0"/>
          </a:p>
        </p:txBody>
      </p:sp>
      <p:pic>
        <p:nvPicPr>
          <p:cNvPr id="4" name="Picture 4" descr="http://f2.foto.rambler.ru/preview/r/668x445/4e8e69db-c4d9-15d7-9f54-d28d5b9bcab1/%D0%92%D0%B0%D0%B3%D0%BE%D0%BD%D1%8B_%D0%BF%D0%BE%D0%B5%D0%B7%D0%B4%D0%B0_%D0%93%D0%BB%D0%B0%D1%81%D1%8C%D0%B5%D1%80_%D0%AD%D0%BA%D1%81%D0%BF%D1%80%D0%B5%D1%81%D1%81_%D0%B2%D1%8A%D0%B5%D0%B7%D0%B6%D0%B0%D1%8E%D1%82_%D0%B2_%D1%82%D0%BE%D0%BD%D0%BD%D0%B5%D0%BB%D1%8C_%D0%9B%D0%B0%D0%BD%D0%B4%D0%B2%D0%B0%D1%81%D1%81%D0%B5%D1%80_%D0%A8%D0%B2%D0%B5%D0%B9%D1%86%D0%B0%D1%80%D0%B8%D1%8F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85794"/>
            <a:ext cx="7436288" cy="5074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1600200"/>
            <a:ext cx="5257808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4000" dirty="0" smtClean="0"/>
              <a:t>Путешествовать в горах опасно.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4" name="Picture 4" descr="http://img-fotki.yandex.ru/get/4914/28257045.682/0_72b71_2a3f0d78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14422"/>
            <a:ext cx="2571767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1600200"/>
            <a:ext cx="4972056" cy="4525963"/>
          </a:xfrm>
        </p:spPr>
        <p:txBody>
          <a:bodyPr/>
          <a:lstStyle/>
          <a:p>
            <a:r>
              <a:rPr lang="ru-RU" dirty="0" smtClean="0"/>
              <a:t>Глупенький, что тут опасного? Ходи себе по тропам и все!</a:t>
            </a:r>
          </a:p>
          <a:p>
            <a:r>
              <a:rPr lang="ru-RU" dirty="0" smtClean="0"/>
              <a:t>Так ведь, ребята?</a:t>
            </a:r>
            <a:endParaRPr lang="ru-RU" dirty="0"/>
          </a:p>
        </p:txBody>
      </p:sp>
      <p:pic>
        <p:nvPicPr>
          <p:cNvPr id="4" name="Picture 4" descr="http://mp3dot.ru/images/art/e/2/4/9/b_e2494508203353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928670"/>
            <a:ext cx="3571900" cy="4464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Стр. 33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mneconsult.files.wordpress.com/2012/03/boo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7090223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9154" name="Picture 2" descr="http://img1.liveinternet.ru/images/foto/c/9/apps/2/131/2131979_turovtseva_3115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90500"/>
            <a:ext cx="5572164" cy="6667500"/>
          </a:xfrm>
          <a:prstGeom prst="rect">
            <a:avLst/>
          </a:prstGeom>
          <a:noFill/>
        </p:spPr>
      </p:pic>
      <p:pic>
        <p:nvPicPr>
          <p:cNvPr id="5" name="Picture 4" descr="http://mp3dot.ru/images/art/e/2/4/9/b_e2494508203353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643050"/>
            <a:ext cx="1857388" cy="2321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http://img.funsochi.ru:8000/gallery/albums/userpics/108045/normal_IMG_56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8062534" cy="5367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http://www.yugopolis.ru/data/mediadb/2383/0000/0152/152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642918"/>
            <a:ext cx="7239019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http://samlib.ru/img/s/skosarx_wjacheslaw_jurxewich/dinozawry-1/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642918"/>
            <a:ext cx="6232221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http://fedpress.ru/sites/fedpress/files/baynova_m/news/595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928670"/>
            <a:ext cx="6357982" cy="5107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http://img0.liveinternet.ru/images/attach/c/2/67/428/67428376_costa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85794"/>
            <a:ext cx="6429375" cy="481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Носит бабка снежную шапку,</a:t>
            </a:r>
          </a:p>
          <a:p>
            <a:pPr>
              <a:buNone/>
            </a:pPr>
            <a:r>
              <a:rPr lang="ru-RU" i="1" dirty="0" smtClean="0"/>
              <a:t>   Каменные бока закутаны в облака.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9458" name="Picture 2" descr="http://img.mota.ru/upload/wallpapers/2009/07/16/09/05/11753/mountains_147-1280x7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428736"/>
            <a:ext cx="7628436" cy="4290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1600200"/>
            <a:ext cx="5543560" cy="4525963"/>
          </a:xfrm>
        </p:spPr>
        <p:txBody>
          <a:bodyPr/>
          <a:lstStyle/>
          <a:p>
            <a:r>
              <a:rPr lang="ru-RU" dirty="0" smtClean="0"/>
              <a:t>Путь в горах совсем не прост.</a:t>
            </a:r>
          </a:p>
          <a:p>
            <a:r>
              <a:rPr lang="ru-RU" dirty="0" smtClean="0"/>
              <a:t>Шутки в сторону отбрось!</a:t>
            </a:r>
          </a:p>
          <a:p>
            <a:r>
              <a:rPr lang="ru-RU" dirty="0" smtClean="0"/>
              <a:t>Чтобы в пропасть не попасть</a:t>
            </a:r>
          </a:p>
          <a:p>
            <a:r>
              <a:rPr lang="ru-RU" dirty="0" smtClean="0"/>
              <a:t>И на вулкане не пропасть.</a:t>
            </a:r>
            <a:endParaRPr lang="ru-RU" dirty="0"/>
          </a:p>
        </p:txBody>
      </p:sp>
      <p:pic>
        <p:nvPicPr>
          <p:cNvPr id="4" name="Picture 4" descr="http://img-fotki.yandex.ru/get/4914/28257045.682/0_72b71_2a3f0d78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142984"/>
            <a:ext cx="2571767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7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Вам понравилось наше путешествие?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Что вам запомнилось больше всего?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8"/>
            <a:ext cx="8229600" cy="1554155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r>
              <a:rPr lang="ru-RU" dirty="0" smtClean="0"/>
              <a:t>Безжизненные искусственные горы нагромождает человек, перерабатывая богатства, извлекаемые из таких прекрасных гор.</a:t>
            </a:r>
            <a:endParaRPr lang="ru-RU" dirty="0"/>
          </a:p>
        </p:txBody>
      </p:sp>
      <p:pic>
        <p:nvPicPr>
          <p:cNvPr id="55298" name="Picture 2" descr="http://ruc.ensayoes.com/pars_docs/refs/390/389676/389676_html_m7fefcc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714620"/>
            <a:ext cx="5487947" cy="3543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r>
              <a:rPr lang="ru-RU" dirty="0" smtClean="0"/>
              <a:t>во всём мире люди озабочены тем, чтобы оживить накопившиеся во многих местах горы пустой отработанной породы</a:t>
            </a:r>
            <a:endParaRPr lang="ru-RU" dirty="0"/>
          </a:p>
        </p:txBody>
      </p:sp>
      <p:pic>
        <p:nvPicPr>
          <p:cNvPr id="59394" name="Picture 2" descr="http://www.webmineral.ru/upload/b166830d8f25c636efb31cca9e76517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143116"/>
            <a:ext cx="5572164" cy="4179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Эта красота нуждается в бережном отношении!!!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326866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6" name="Picture 2" descr="http://moyaosvita.com.ua/wp-content/uploads/2013/10/goru-subir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2" name="Picture 2" descr="http://sreda.org/svyatyni/wp-content/uploads/2013/09/ade2d724ab_author_photo_622ss_novyiy-razmer-420x4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714356"/>
            <a:ext cx="5072098" cy="5072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 descr="http://www.qsl.net/ua9fbv/NEWS/DOCs/info/RK6YYA/0508_YYA/Nature/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8134350" cy="6105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4" name="Picture 2" descr="http://img0.liveinternet.ru/images/foto/b/3/apps/0/671/671732_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00108"/>
            <a:ext cx="6667500" cy="4562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Спасибо за интересное путешествие.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img-fotki.yandex.ru/get/4914/28257045.682/0_72b71_2a3f0d78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14422"/>
            <a:ext cx="2571767" cy="4762500"/>
          </a:xfrm>
          <a:prstGeom prst="rect">
            <a:avLst/>
          </a:prstGeom>
          <a:noFill/>
        </p:spPr>
      </p:pic>
      <p:pic>
        <p:nvPicPr>
          <p:cNvPr id="5" name="Picture 4" descr="http://mp3dot.ru/images/art/e/2/4/9/b_e2494508203353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285860"/>
            <a:ext cx="3571900" cy="4464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1643050"/>
            <a:ext cx="5329246" cy="448311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- Горы к Солнцу ближе, значит там  теплее. Поэтому нужно надеть шорты и майки. В путь!</a:t>
            </a:r>
            <a:endParaRPr lang="ru-RU" dirty="0"/>
          </a:p>
        </p:txBody>
      </p:sp>
      <p:sp>
        <p:nvSpPr>
          <p:cNvPr id="18434" name="AutoShape 2" descr="http://im7-tub-ru.yandex.net/i?id=119843287-02-72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://im7-tub-ru.yandex.net/i?id=119843287-02-72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http://im7-tub-ru.yandex.net/i?id=119843287-02-72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http://im4-tub-ru.yandex.net/i?id=12016052-39-72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Picture 2" descr="http://im6-tub-ru.yandex.net/i?id=92488028-40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2571768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1600200"/>
            <a:ext cx="5757874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-Что ты, Незнайка! Нужно надеть удобную обувь, взять запас теплой одежды.</a:t>
            </a:r>
            <a:endParaRPr lang="ru-RU" dirty="0"/>
          </a:p>
        </p:txBody>
      </p:sp>
      <p:sp>
        <p:nvSpPr>
          <p:cNvPr id="17410" name="AutoShape 2" descr="http://im0-tub-ru.yandex.net/i?id=365823556-47-72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 descr="http://img-fotki.yandex.ru/get/4914/28257045.682/0_72b71_2a3f0d78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2571767" cy="4762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57422" y="2285992"/>
            <a:ext cx="71438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/>
              <a:t>По высоким кручам, </a:t>
            </a:r>
          </a:p>
          <a:p>
            <a:pPr algn="ctr">
              <a:buNone/>
            </a:pPr>
            <a:r>
              <a:rPr lang="ru-RU" sz="4000" dirty="0" smtClean="0"/>
              <a:t>где ночуют тучи</a:t>
            </a:r>
            <a:endParaRPr lang="ru-RU" sz="4000" dirty="0"/>
          </a:p>
        </p:txBody>
      </p:sp>
      <p:pic>
        <p:nvPicPr>
          <p:cNvPr id="16386" name="Picture 2" descr="http://img0.liveinternet.ru/images/attach/c/2/64/598/64598800_1285668927_1265260797_breathtaking_photographs_nature_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57330"/>
            <a:ext cx="6000792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/>
          <a:lstStyle/>
          <a:p>
            <a:r>
              <a:rPr lang="ru-RU" sz="4000" dirty="0" smtClean="0"/>
              <a:t>Где парят неслышно горные орлы,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www.allfons.ru/pic/201210/800x600/allfons.ru-175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46554"/>
            <a:ext cx="6643734" cy="498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</a:rPr>
              <a:t>Шли путем намеченным 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мы с утра до вечера,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www.proza.ru/pics/2012/06/24/1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43050"/>
            <a:ext cx="6800850" cy="458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Чтобы влезть на спину каменной стены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http://lol54.ru/uploads/posts/2008-04/thumbs/1207625129_82-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57364"/>
            <a:ext cx="6191250" cy="4638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4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141</TotalTime>
  <Words>231</Words>
  <PresentationFormat>Экран (4:3)</PresentationFormat>
  <Paragraphs>53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Тема4</vt:lpstr>
      <vt:lpstr>Слайд 1</vt:lpstr>
      <vt:lpstr>Путешествие в горы  </vt:lpstr>
      <vt:lpstr>Слайд 3</vt:lpstr>
      <vt:lpstr>Слайд 4</vt:lpstr>
      <vt:lpstr>Слайд 5</vt:lpstr>
      <vt:lpstr>Слайд 6</vt:lpstr>
      <vt:lpstr>Где парят неслышно горные орлы,</vt:lpstr>
      <vt:lpstr>Шли путем намеченным  мы с утра до вечера,</vt:lpstr>
      <vt:lpstr> Чтобы влезть на спину каменной стены</vt:lpstr>
      <vt:lpstr> Тропки каменистые любят</vt:lpstr>
      <vt:lpstr>  -Чем люди занимаются в горах? Наверное, только лазят по ним.</vt:lpstr>
      <vt:lpstr>Слайд 12</vt:lpstr>
      <vt:lpstr> Стр. 31</vt:lpstr>
      <vt:lpstr>Строят поселки и города</vt:lpstr>
      <vt:lpstr> Стоят дома отдыха и санатории</vt:lpstr>
      <vt:lpstr> -Как туда добраться?!</vt:lpstr>
      <vt:lpstr>Слайд 17</vt:lpstr>
      <vt:lpstr>Слайд 18</vt:lpstr>
      <vt:lpstr>    -Что сооружают в горах, если на пути встречаются горы,  которые очень трудно объехать??</vt:lpstr>
      <vt:lpstr>Слайд 20</vt:lpstr>
      <vt:lpstr>Слайд 21</vt:lpstr>
      <vt:lpstr>Слайд 22</vt:lpstr>
      <vt:lpstr>  Стр. 33 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 Вам понравилось наше путешествие?  Что вам запомнилось больше всего?</vt:lpstr>
      <vt:lpstr>Слайд 32</vt:lpstr>
      <vt:lpstr>Слайд 33</vt:lpstr>
      <vt:lpstr> Эта красота нуждается в бережном отношении!!!</vt:lpstr>
      <vt:lpstr>Слайд 35</vt:lpstr>
      <vt:lpstr>Слайд 36</vt:lpstr>
      <vt:lpstr>Слайд 37</vt:lpstr>
      <vt:lpstr>Слайд 38</vt:lpstr>
      <vt:lpstr> Спасибо за интересное путешествие.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Хаустова</cp:lastModifiedBy>
  <cp:revision>16</cp:revision>
  <dcterms:created xsi:type="dcterms:W3CDTF">2014-01-29T08:54:51Z</dcterms:created>
  <dcterms:modified xsi:type="dcterms:W3CDTF">2014-08-31T02:25:01Z</dcterms:modified>
</cp:coreProperties>
</file>