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4CAA18-7ACF-4A61-BAF4-F882EE5E51F4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AA6983-FD44-4345-8127-2657B65A4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26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Презентация к уроку алгебры по теме «Числовые выражения» для учащихся 7 класса (устный счет)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857628"/>
            <a:ext cx="7406640" cy="200026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i="1" dirty="0" smtClean="0"/>
              <a:t>Мордовских Надежда Васильевна, </a:t>
            </a:r>
          </a:p>
          <a:p>
            <a:pPr algn="r"/>
            <a:r>
              <a:rPr lang="ru-RU" i="1" dirty="0" smtClean="0"/>
              <a:t>учитель математики МБОУ Сарасинской СОШ</a:t>
            </a:r>
          </a:p>
          <a:p>
            <a:pPr algn="r"/>
            <a:r>
              <a:rPr lang="ru-RU" i="1" dirty="0" smtClean="0"/>
              <a:t>Алтайского района Алтайского края,</a:t>
            </a:r>
          </a:p>
          <a:p>
            <a:pPr algn="r"/>
            <a:r>
              <a:rPr lang="ru-RU" i="1" dirty="0" smtClean="0"/>
              <a:t>С. Сараса, Алтайский район, Алтайский край</a:t>
            </a:r>
          </a:p>
          <a:p>
            <a:pPr algn="r"/>
            <a:r>
              <a:rPr lang="ru-RU" i="1" dirty="0" smtClean="0"/>
              <a:t>Год создания: 2014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571480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Урок №1</a:t>
            </a:r>
            <a:endParaRPr lang="ru-RU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500306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Цель урока</a:t>
            </a:r>
            <a:r>
              <a:rPr lang="ru-RU" dirty="0" smtClean="0"/>
              <a:t>: </a:t>
            </a:r>
          </a:p>
          <a:p>
            <a:pPr algn="just"/>
            <a:r>
              <a:rPr lang="ru-RU" sz="2800" dirty="0" smtClean="0"/>
              <a:t>вспомнить действия с десятичными и обыкновенными дробями, понятие процента.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Задание </a:t>
            </a:r>
            <a:r>
              <a:rPr lang="ru-RU" sz="7300" b="1" i="1" dirty="0" smtClean="0"/>
              <a:t>1</a:t>
            </a:r>
            <a:endParaRPr lang="ru-RU" sz="73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524000"/>
            <a:ext cx="4093108" cy="4663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 Найдите значение выражения:</a:t>
            </a:r>
          </a:p>
          <a:p>
            <a:pPr>
              <a:buNone/>
            </a:pPr>
            <a:r>
              <a:rPr lang="ru-RU" dirty="0" smtClean="0"/>
              <a:t>а) 1,6+3,4</a:t>
            </a:r>
          </a:p>
          <a:p>
            <a:pPr>
              <a:buNone/>
            </a:pPr>
            <a:r>
              <a:rPr lang="ru-RU" dirty="0" smtClean="0"/>
              <a:t>б) 5-6,5</a:t>
            </a:r>
          </a:p>
          <a:p>
            <a:pPr>
              <a:buNone/>
            </a:pPr>
            <a:r>
              <a:rPr lang="ru-RU" dirty="0" smtClean="0"/>
              <a:t>в) 4,2-5</a:t>
            </a:r>
            <a:r>
              <a:rPr lang="ru-RU" dirty="0" smtClean="0">
                <a:latin typeface="Times New Roman"/>
                <a:cs typeface="Times New Roman"/>
              </a:rPr>
              <a:t>½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г) 3× ⅔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д) 18</a:t>
            </a:r>
            <a:r>
              <a:rPr lang="ru-RU" dirty="0" smtClean="0">
                <a:latin typeface="Times New Roman"/>
                <a:cs typeface="Times New Roman"/>
                <a:sym typeface="Wingdings" pitchFamily="2" charset="2"/>
              </a:rPr>
              <a:t>:(-⅝)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  <a:sym typeface="Wingdings" pitchFamily="2" charset="2"/>
              </a:rPr>
              <a:t>е) -5×(-⅜)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  <a:sym typeface="Wingdings" pitchFamily="2" charset="2"/>
              </a:rPr>
              <a:t>Какие правила помогали в вычислениях?</a:t>
            </a:r>
            <a:endParaRPr lang="ru-RU" dirty="0"/>
          </a:p>
        </p:txBody>
      </p:sp>
      <p:sp>
        <p:nvSpPr>
          <p:cNvPr id="23" name="Содержимое 2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5</a:t>
            </a:r>
          </a:p>
          <a:p>
            <a:pPr>
              <a:buNone/>
            </a:pPr>
            <a:r>
              <a:rPr lang="ru-RU" dirty="0" smtClean="0"/>
              <a:t>б) -1,5</a:t>
            </a:r>
          </a:p>
          <a:p>
            <a:pPr>
              <a:buNone/>
            </a:pPr>
            <a:r>
              <a:rPr lang="ru-RU" dirty="0" smtClean="0"/>
              <a:t>в) -1,3</a:t>
            </a:r>
          </a:p>
          <a:p>
            <a:pPr>
              <a:buNone/>
            </a:pPr>
            <a:r>
              <a:rPr lang="ru-RU" dirty="0" smtClean="0"/>
              <a:t>г) 2</a:t>
            </a:r>
          </a:p>
          <a:p>
            <a:pPr>
              <a:buNone/>
            </a:pPr>
            <a:r>
              <a:rPr lang="ru-RU" dirty="0" smtClean="0"/>
              <a:t>д) -28,8</a:t>
            </a:r>
          </a:p>
          <a:p>
            <a:pPr>
              <a:buNone/>
            </a:pPr>
            <a:r>
              <a:rPr lang="ru-RU" dirty="0" smtClean="0"/>
              <a:t>е) 1⁷⁄₈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Сложение и вычитание десятичных дробей,</a:t>
            </a:r>
          </a:p>
          <a:p>
            <a:r>
              <a:rPr lang="ru-RU" dirty="0" smtClean="0"/>
              <a:t>Сложение чисел с разными знаками,</a:t>
            </a:r>
          </a:p>
          <a:p>
            <a:r>
              <a:rPr lang="ru-RU" dirty="0" smtClean="0"/>
              <a:t>Умножение обыкновенных дробей,</a:t>
            </a:r>
          </a:p>
          <a:p>
            <a:r>
              <a:rPr lang="ru-RU" dirty="0" smtClean="0"/>
              <a:t>Умножение дробей с одинаковыми знаками,</a:t>
            </a:r>
          </a:p>
          <a:p>
            <a:r>
              <a:rPr lang="ru-RU" dirty="0" smtClean="0"/>
              <a:t>Умножение дробей с разными знаками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Задание 2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ru-RU" sz="3600" b="1" dirty="0" smtClean="0"/>
              <a:t>Что называется процентом числа?</a:t>
            </a:r>
          </a:p>
          <a:p>
            <a:endParaRPr lang="ru-RU" dirty="0" smtClean="0"/>
          </a:p>
          <a:p>
            <a:pPr>
              <a:buNone/>
            </a:pPr>
            <a:r>
              <a:rPr lang="ru-RU" sz="4400" b="1" dirty="0" smtClean="0"/>
              <a:t>Ответ</a:t>
            </a:r>
            <a:r>
              <a:rPr lang="ru-RU" dirty="0" smtClean="0"/>
              <a:t>: процент – это сотая часть числа.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Задание 3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Какую часть числа составляют:</a:t>
            </a:r>
          </a:p>
          <a:p>
            <a:r>
              <a:rPr lang="ru-RU" dirty="0" smtClean="0"/>
              <a:t>а) 5%</a:t>
            </a:r>
          </a:p>
          <a:p>
            <a:r>
              <a:rPr lang="ru-RU" dirty="0" smtClean="0"/>
              <a:t>б) 10%</a:t>
            </a:r>
          </a:p>
          <a:p>
            <a:r>
              <a:rPr lang="ru-RU" dirty="0" smtClean="0"/>
              <a:t>в) 20%</a:t>
            </a:r>
          </a:p>
          <a:p>
            <a:r>
              <a:rPr lang="ru-RU" dirty="0" smtClean="0"/>
              <a:t>г) 25%</a:t>
            </a:r>
          </a:p>
          <a:p>
            <a:r>
              <a:rPr lang="ru-RU" dirty="0" smtClean="0"/>
              <a:t>д) 50%</a:t>
            </a:r>
          </a:p>
          <a:p>
            <a:r>
              <a:rPr lang="ru-RU" dirty="0" smtClean="0"/>
              <a:t>е) 75%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а) двадцатую часть числа,</a:t>
            </a:r>
          </a:p>
          <a:p>
            <a:pPr>
              <a:buNone/>
            </a:pPr>
            <a:r>
              <a:rPr lang="ru-RU" dirty="0" smtClean="0"/>
              <a:t>б) десятую часть числа,</a:t>
            </a:r>
          </a:p>
          <a:p>
            <a:pPr>
              <a:buNone/>
            </a:pPr>
            <a:r>
              <a:rPr lang="ru-RU" dirty="0" smtClean="0"/>
              <a:t>в) пятую часть числа,</a:t>
            </a:r>
          </a:p>
          <a:p>
            <a:pPr>
              <a:buNone/>
            </a:pPr>
            <a:r>
              <a:rPr lang="ru-RU" dirty="0" smtClean="0"/>
              <a:t>г) четвертую часть числа,</a:t>
            </a:r>
          </a:p>
          <a:p>
            <a:pPr>
              <a:buNone/>
            </a:pPr>
            <a:r>
              <a:rPr lang="ru-RU" dirty="0" smtClean="0"/>
              <a:t>д) вторую часть числа,</a:t>
            </a:r>
          </a:p>
          <a:p>
            <a:pPr>
              <a:buNone/>
            </a:pPr>
            <a:r>
              <a:rPr lang="ru-RU" dirty="0" smtClean="0"/>
              <a:t>е) ¾ части числа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Задание 4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Найдите 20% числа 30.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dirty="0" smtClean="0"/>
              <a:t>:   20%=0,2</a:t>
            </a:r>
          </a:p>
          <a:p>
            <a:pPr>
              <a:buNone/>
            </a:pPr>
            <a:r>
              <a:rPr lang="ru-RU" dirty="0" smtClean="0"/>
              <a:t>                30×0,2=6</a:t>
            </a:r>
          </a:p>
          <a:p>
            <a:pPr>
              <a:buNone/>
            </a:pPr>
            <a:r>
              <a:rPr lang="ru-RU" dirty="0" smtClean="0"/>
              <a:t>Или</a:t>
            </a:r>
          </a:p>
          <a:p>
            <a:pPr>
              <a:buNone/>
            </a:pPr>
            <a:r>
              <a:rPr lang="ru-RU" dirty="0" smtClean="0"/>
              <a:t>                20%-это пятая часть числа, значит 30:5=6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Литература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Алгебра 7 класс, учебник,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, К.И. </a:t>
            </a:r>
            <a:r>
              <a:rPr lang="ru-RU" dirty="0" err="1" smtClean="0"/>
              <a:t>Нешков</a:t>
            </a:r>
            <a:r>
              <a:rPr lang="ru-RU" dirty="0" smtClean="0"/>
              <a:t>, С.Б. Суворова, Москва «Просвещение», 2011 г.</a:t>
            </a:r>
          </a:p>
          <a:p>
            <a:r>
              <a:rPr lang="ru-RU" dirty="0" smtClean="0"/>
              <a:t>Уроки алгебры в 7 классе, авторы: В.И. Жохов, Л.В. Крайнева, Москва «Просвещение», 2014 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</TotalTime>
  <Words>317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к уроку алгебры по теме «Числовые выражения» для учащихся 7 класса (устный счет)</vt:lpstr>
      <vt:lpstr>Слайд 2</vt:lpstr>
      <vt:lpstr>Задание 1</vt:lpstr>
      <vt:lpstr>Правила</vt:lpstr>
      <vt:lpstr>Задание 2</vt:lpstr>
      <vt:lpstr>Задание 3</vt:lpstr>
      <vt:lpstr>Задание 4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2014-09-02T11:30:30Z</dcterms:created>
  <dcterms:modified xsi:type="dcterms:W3CDTF">2014-09-02T16:13:26Z</dcterms:modified>
</cp:coreProperties>
</file>