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custDataLst>
    <p:tags r:id="rId1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242A4A-C052-4BC3-84AD-335733396488}" type="doc">
      <dgm:prSet loTypeId="urn:microsoft.com/office/officeart/2005/8/layout/hierarchy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9DAF7D-07D3-46E9-8D0B-04E25D4C70CD}">
      <dgm:prSet phldrT="[Текст]"/>
      <dgm:spPr/>
      <dgm:t>
        <a:bodyPr/>
        <a:lstStyle/>
        <a:p>
          <a:r>
            <a:rPr lang="ru-RU" dirty="0" smtClean="0"/>
            <a:t>оценки</a:t>
          </a:r>
          <a:endParaRPr lang="ru-RU" dirty="0"/>
        </a:p>
      </dgm:t>
    </dgm:pt>
    <dgm:pt modelId="{030B2EE8-0777-4FF9-9EA1-8EB6CFAB3E9F}" type="parTrans" cxnId="{DE3D0687-05EF-48FB-A25F-6459DB23F25A}">
      <dgm:prSet/>
      <dgm:spPr/>
      <dgm:t>
        <a:bodyPr/>
        <a:lstStyle/>
        <a:p>
          <a:endParaRPr lang="ru-RU"/>
        </a:p>
      </dgm:t>
    </dgm:pt>
    <dgm:pt modelId="{692BB10E-7F49-4AB2-9770-BC0BD4B96DB7}" type="sibTrans" cxnId="{DE3D0687-05EF-48FB-A25F-6459DB23F25A}">
      <dgm:prSet/>
      <dgm:spPr/>
      <dgm:t>
        <a:bodyPr/>
        <a:lstStyle/>
        <a:p>
          <a:endParaRPr lang="ru-RU"/>
        </a:p>
      </dgm:t>
    </dgm:pt>
    <dgm:pt modelId="{D3D4B6BD-701F-436A-B47F-7207B09AE570}">
      <dgm:prSet phldrT="[Текст]"/>
      <dgm:spPr/>
      <dgm:t>
        <a:bodyPr/>
        <a:lstStyle/>
        <a:p>
          <a:r>
            <a:rPr lang="ru-RU" dirty="0" smtClean="0"/>
            <a:t>ученики</a:t>
          </a:r>
          <a:endParaRPr lang="ru-RU" dirty="0"/>
        </a:p>
      </dgm:t>
    </dgm:pt>
    <dgm:pt modelId="{BF427FDF-8E18-4CFE-8342-D5672C0CEC0F}" type="parTrans" cxnId="{19683D56-1232-46E6-A1E6-3261BD236565}">
      <dgm:prSet/>
      <dgm:spPr/>
      <dgm:t>
        <a:bodyPr/>
        <a:lstStyle/>
        <a:p>
          <a:endParaRPr lang="ru-RU"/>
        </a:p>
      </dgm:t>
    </dgm:pt>
    <dgm:pt modelId="{7CC66FB9-C6E5-4AB9-87EC-7AC7E1DEB928}" type="sibTrans" cxnId="{19683D56-1232-46E6-A1E6-3261BD236565}">
      <dgm:prSet/>
      <dgm:spPr/>
      <dgm:t>
        <a:bodyPr/>
        <a:lstStyle/>
        <a:p>
          <a:endParaRPr lang="ru-RU"/>
        </a:p>
      </dgm:t>
    </dgm:pt>
    <dgm:pt modelId="{344E36AE-1A04-494A-B9FE-84DDC380D81F}">
      <dgm:prSet phldrT="[Текст]"/>
      <dgm:spPr/>
      <dgm:t>
        <a:bodyPr/>
        <a:lstStyle/>
        <a:p>
          <a:r>
            <a:rPr lang="ru-RU" dirty="0" smtClean="0"/>
            <a:t>предмет</a:t>
          </a:r>
          <a:endParaRPr lang="ru-RU" dirty="0"/>
        </a:p>
      </dgm:t>
    </dgm:pt>
    <dgm:pt modelId="{9B4C0794-C207-4B48-9F03-6D366B973EE7}" type="sibTrans" cxnId="{3E58F65E-D49B-4EFA-9456-87F2BDB74CBA}">
      <dgm:prSet/>
      <dgm:spPr/>
      <dgm:t>
        <a:bodyPr/>
        <a:lstStyle/>
        <a:p>
          <a:endParaRPr lang="ru-RU"/>
        </a:p>
      </dgm:t>
    </dgm:pt>
    <dgm:pt modelId="{C0163FBC-F43A-439E-8213-C3178F7255C2}" type="parTrans" cxnId="{3E58F65E-D49B-4EFA-9456-87F2BDB74CBA}">
      <dgm:prSet/>
      <dgm:spPr/>
      <dgm:t>
        <a:bodyPr/>
        <a:lstStyle/>
        <a:p>
          <a:endParaRPr lang="ru-RU"/>
        </a:p>
      </dgm:t>
    </dgm:pt>
    <dgm:pt modelId="{C2E9A49B-4869-46E1-A9B1-67DAEED86BF5}" type="pres">
      <dgm:prSet presAssocID="{5F242A4A-C052-4BC3-84AD-33573339648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685E0A5-47EC-4080-8939-7FA7213CB169}" type="pres">
      <dgm:prSet presAssocID="{D89DAF7D-07D3-46E9-8D0B-04E25D4C70CD}" presName="hierRoot1" presStyleCnt="0"/>
      <dgm:spPr/>
    </dgm:pt>
    <dgm:pt modelId="{222D7319-BCF2-401B-A698-54CBA42BC0A3}" type="pres">
      <dgm:prSet presAssocID="{D89DAF7D-07D3-46E9-8D0B-04E25D4C70CD}" presName="composite" presStyleCnt="0"/>
      <dgm:spPr/>
    </dgm:pt>
    <dgm:pt modelId="{5EEB5726-D70F-41CD-BCFD-31BFCBDB247E}" type="pres">
      <dgm:prSet presAssocID="{D89DAF7D-07D3-46E9-8D0B-04E25D4C70CD}" presName="background" presStyleLbl="node0" presStyleIdx="0" presStyleCnt="1"/>
      <dgm:spPr/>
    </dgm:pt>
    <dgm:pt modelId="{19003201-B508-48AA-BDBB-35E5DEFAFC2D}" type="pres">
      <dgm:prSet presAssocID="{D89DAF7D-07D3-46E9-8D0B-04E25D4C70CD}" presName="text" presStyleLbl="fgAcc0" presStyleIdx="0" presStyleCnt="1" custLinFactNeighborX="-23523" custLinFactNeighborY="-17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4591B3-74EB-40C1-B2F8-18E14F2DAA0C}" type="pres">
      <dgm:prSet presAssocID="{D89DAF7D-07D3-46E9-8D0B-04E25D4C70CD}" presName="hierChild2" presStyleCnt="0"/>
      <dgm:spPr/>
    </dgm:pt>
    <dgm:pt modelId="{17622F07-BF5C-4DCF-A56F-2E59560FE29B}" type="pres">
      <dgm:prSet presAssocID="{BF427FDF-8E18-4CFE-8342-D5672C0CEC0F}" presName="Name10" presStyleLbl="parChTrans1D2" presStyleIdx="0" presStyleCnt="2"/>
      <dgm:spPr/>
      <dgm:t>
        <a:bodyPr/>
        <a:lstStyle/>
        <a:p>
          <a:endParaRPr lang="ru-RU"/>
        </a:p>
      </dgm:t>
    </dgm:pt>
    <dgm:pt modelId="{55832B65-CA33-42D4-9043-6BB783CF2C20}" type="pres">
      <dgm:prSet presAssocID="{D3D4B6BD-701F-436A-B47F-7207B09AE570}" presName="hierRoot2" presStyleCnt="0"/>
      <dgm:spPr/>
    </dgm:pt>
    <dgm:pt modelId="{98367AB3-CDA7-47A6-ABD1-4F5A0BD523DA}" type="pres">
      <dgm:prSet presAssocID="{D3D4B6BD-701F-436A-B47F-7207B09AE570}" presName="composite2" presStyleCnt="0"/>
      <dgm:spPr/>
    </dgm:pt>
    <dgm:pt modelId="{65D1D408-EE12-4858-A256-92628CD0B50D}" type="pres">
      <dgm:prSet presAssocID="{D3D4B6BD-701F-436A-B47F-7207B09AE570}" presName="background2" presStyleLbl="node2" presStyleIdx="0" presStyleCnt="2"/>
      <dgm:spPr/>
    </dgm:pt>
    <dgm:pt modelId="{33F80ED7-25FE-4244-8E40-B21C77D1ACDB}" type="pres">
      <dgm:prSet presAssocID="{D3D4B6BD-701F-436A-B47F-7207B09AE570}" presName="text2" presStyleLbl="fgAcc2" presStyleIdx="0" presStyleCnt="2" custLinFactNeighborX="-62811" custLinFactNeighborY="-79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D82D221-A938-486A-A23E-9B424475DB9A}" type="pres">
      <dgm:prSet presAssocID="{D3D4B6BD-701F-436A-B47F-7207B09AE570}" presName="hierChild3" presStyleCnt="0"/>
      <dgm:spPr/>
    </dgm:pt>
    <dgm:pt modelId="{14F4A536-FFEF-454B-B5D5-354AD170BF6F}" type="pres">
      <dgm:prSet presAssocID="{C0163FBC-F43A-439E-8213-C3178F7255C2}" presName="Name10" presStyleLbl="parChTrans1D2" presStyleIdx="1" presStyleCnt="2"/>
      <dgm:spPr/>
      <dgm:t>
        <a:bodyPr/>
        <a:lstStyle/>
        <a:p>
          <a:endParaRPr lang="ru-RU"/>
        </a:p>
      </dgm:t>
    </dgm:pt>
    <dgm:pt modelId="{6B35DAFE-7DCF-4F46-9044-14709CFDB78E}" type="pres">
      <dgm:prSet presAssocID="{344E36AE-1A04-494A-B9FE-84DDC380D81F}" presName="hierRoot2" presStyleCnt="0"/>
      <dgm:spPr/>
    </dgm:pt>
    <dgm:pt modelId="{3FA00CC2-D137-4191-9EAD-3C15AE355D7A}" type="pres">
      <dgm:prSet presAssocID="{344E36AE-1A04-494A-B9FE-84DDC380D81F}" presName="composite2" presStyleCnt="0"/>
      <dgm:spPr/>
    </dgm:pt>
    <dgm:pt modelId="{FDAC0B44-9769-4237-91D7-DB31DF69144F}" type="pres">
      <dgm:prSet presAssocID="{344E36AE-1A04-494A-B9FE-84DDC380D81F}" presName="background2" presStyleLbl="node2" presStyleIdx="1" presStyleCnt="2"/>
      <dgm:spPr/>
    </dgm:pt>
    <dgm:pt modelId="{45826F31-6849-4CBA-B531-FE2264361DEF}" type="pres">
      <dgm:prSet presAssocID="{344E36AE-1A04-494A-B9FE-84DDC380D81F}" presName="text2" presStyleLbl="fgAcc2" presStyleIdx="1" presStyleCnt="2" custLinFactNeighborX="12871" custLinFactNeighborY="-79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C69C6F-47B8-407B-9029-98C65A21C858}" type="pres">
      <dgm:prSet presAssocID="{344E36AE-1A04-494A-B9FE-84DDC380D81F}" presName="hierChild3" presStyleCnt="0"/>
      <dgm:spPr/>
    </dgm:pt>
  </dgm:ptLst>
  <dgm:cxnLst>
    <dgm:cxn modelId="{7AE5AC77-19FB-454B-88B7-24EB214012C2}" type="presOf" srcId="{D3D4B6BD-701F-436A-B47F-7207B09AE570}" destId="{33F80ED7-25FE-4244-8E40-B21C77D1ACDB}" srcOrd="0" destOrd="0" presId="urn:microsoft.com/office/officeart/2005/8/layout/hierarchy1"/>
    <dgm:cxn modelId="{1D6259A5-5C73-4716-8B07-FD42C509F413}" type="presOf" srcId="{344E36AE-1A04-494A-B9FE-84DDC380D81F}" destId="{45826F31-6849-4CBA-B531-FE2264361DEF}" srcOrd="0" destOrd="0" presId="urn:microsoft.com/office/officeart/2005/8/layout/hierarchy1"/>
    <dgm:cxn modelId="{3E58F65E-D49B-4EFA-9456-87F2BDB74CBA}" srcId="{D89DAF7D-07D3-46E9-8D0B-04E25D4C70CD}" destId="{344E36AE-1A04-494A-B9FE-84DDC380D81F}" srcOrd="1" destOrd="0" parTransId="{C0163FBC-F43A-439E-8213-C3178F7255C2}" sibTransId="{9B4C0794-C207-4B48-9F03-6D366B973EE7}"/>
    <dgm:cxn modelId="{DE3D0687-05EF-48FB-A25F-6459DB23F25A}" srcId="{5F242A4A-C052-4BC3-84AD-335733396488}" destId="{D89DAF7D-07D3-46E9-8D0B-04E25D4C70CD}" srcOrd="0" destOrd="0" parTransId="{030B2EE8-0777-4FF9-9EA1-8EB6CFAB3E9F}" sibTransId="{692BB10E-7F49-4AB2-9770-BC0BD4B96DB7}"/>
    <dgm:cxn modelId="{A5204A9B-35A9-4B78-BFC4-7995FA611B79}" type="presOf" srcId="{5F242A4A-C052-4BC3-84AD-335733396488}" destId="{C2E9A49B-4869-46E1-A9B1-67DAEED86BF5}" srcOrd="0" destOrd="0" presId="urn:microsoft.com/office/officeart/2005/8/layout/hierarchy1"/>
    <dgm:cxn modelId="{19683D56-1232-46E6-A1E6-3261BD236565}" srcId="{D89DAF7D-07D3-46E9-8D0B-04E25D4C70CD}" destId="{D3D4B6BD-701F-436A-B47F-7207B09AE570}" srcOrd="0" destOrd="0" parTransId="{BF427FDF-8E18-4CFE-8342-D5672C0CEC0F}" sibTransId="{7CC66FB9-C6E5-4AB9-87EC-7AC7E1DEB928}"/>
    <dgm:cxn modelId="{A3C5905A-EEB7-43C0-B03E-AAA3B86204B0}" type="presOf" srcId="{BF427FDF-8E18-4CFE-8342-D5672C0CEC0F}" destId="{17622F07-BF5C-4DCF-A56F-2E59560FE29B}" srcOrd="0" destOrd="0" presId="urn:microsoft.com/office/officeart/2005/8/layout/hierarchy1"/>
    <dgm:cxn modelId="{DAEEDECB-19F4-4A51-8AB2-A5FC7B8619F7}" type="presOf" srcId="{D89DAF7D-07D3-46E9-8D0B-04E25D4C70CD}" destId="{19003201-B508-48AA-BDBB-35E5DEFAFC2D}" srcOrd="0" destOrd="0" presId="urn:microsoft.com/office/officeart/2005/8/layout/hierarchy1"/>
    <dgm:cxn modelId="{756920D6-6553-4B70-AB8A-ADD293CD8B8F}" type="presOf" srcId="{C0163FBC-F43A-439E-8213-C3178F7255C2}" destId="{14F4A536-FFEF-454B-B5D5-354AD170BF6F}" srcOrd="0" destOrd="0" presId="urn:microsoft.com/office/officeart/2005/8/layout/hierarchy1"/>
    <dgm:cxn modelId="{1F0818F7-C9EE-4550-9023-09C304ADB33F}" type="presParOf" srcId="{C2E9A49B-4869-46E1-A9B1-67DAEED86BF5}" destId="{5685E0A5-47EC-4080-8939-7FA7213CB169}" srcOrd="0" destOrd="0" presId="urn:microsoft.com/office/officeart/2005/8/layout/hierarchy1"/>
    <dgm:cxn modelId="{2A124ABD-D0DB-45C8-9627-799236F16A59}" type="presParOf" srcId="{5685E0A5-47EC-4080-8939-7FA7213CB169}" destId="{222D7319-BCF2-401B-A698-54CBA42BC0A3}" srcOrd="0" destOrd="0" presId="urn:microsoft.com/office/officeart/2005/8/layout/hierarchy1"/>
    <dgm:cxn modelId="{EC7C4457-AC43-44F1-8B08-31D04ED45DA2}" type="presParOf" srcId="{222D7319-BCF2-401B-A698-54CBA42BC0A3}" destId="{5EEB5726-D70F-41CD-BCFD-31BFCBDB247E}" srcOrd="0" destOrd="0" presId="urn:microsoft.com/office/officeart/2005/8/layout/hierarchy1"/>
    <dgm:cxn modelId="{404F2C23-AA48-4DD6-8074-C5434A0426FD}" type="presParOf" srcId="{222D7319-BCF2-401B-A698-54CBA42BC0A3}" destId="{19003201-B508-48AA-BDBB-35E5DEFAFC2D}" srcOrd="1" destOrd="0" presId="urn:microsoft.com/office/officeart/2005/8/layout/hierarchy1"/>
    <dgm:cxn modelId="{54DB9A22-21A9-4A2D-8F00-CBA7A9E509EC}" type="presParOf" srcId="{5685E0A5-47EC-4080-8939-7FA7213CB169}" destId="{224591B3-74EB-40C1-B2F8-18E14F2DAA0C}" srcOrd="1" destOrd="0" presId="urn:microsoft.com/office/officeart/2005/8/layout/hierarchy1"/>
    <dgm:cxn modelId="{C578C85F-F8B1-41F4-94AF-338E7643589C}" type="presParOf" srcId="{224591B3-74EB-40C1-B2F8-18E14F2DAA0C}" destId="{17622F07-BF5C-4DCF-A56F-2E59560FE29B}" srcOrd="0" destOrd="0" presId="urn:microsoft.com/office/officeart/2005/8/layout/hierarchy1"/>
    <dgm:cxn modelId="{0668A909-947D-4F16-97F3-4DF72D4299DD}" type="presParOf" srcId="{224591B3-74EB-40C1-B2F8-18E14F2DAA0C}" destId="{55832B65-CA33-42D4-9043-6BB783CF2C20}" srcOrd="1" destOrd="0" presId="urn:microsoft.com/office/officeart/2005/8/layout/hierarchy1"/>
    <dgm:cxn modelId="{8802A161-772E-432A-BAEC-02F279DBBDAB}" type="presParOf" srcId="{55832B65-CA33-42D4-9043-6BB783CF2C20}" destId="{98367AB3-CDA7-47A6-ABD1-4F5A0BD523DA}" srcOrd="0" destOrd="0" presId="urn:microsoft.com/office/officeart/2005/8/layout/hierarchy1"/>
    <dgm:cxn modelId="{BEA8474F-08C3-4E40-B020-90A9B539550E}" type="presParOf" srcId="{98367AB3-CDA7-47A6-ABD1-4F5A0BD523DA}" destId="{65D1D408-EE12-4858-A256-92628CD0B50D}" srcOrd="0" destOrd="0" presId="urn:microsoft.com/office/officeart/2005/8/layout/hierarchy1"/>
    <dgm:cxn modelId="{C35F0408-8C2E-47CD-9A54-841AE25F79A6}" type="presParOf" srcId="{98367AB3-CDA7-47A6-ABD1-4F5A0BD523DA}" destId="{33F80ED7-25FE-4244-8E40-B21C77D1ACDB}" srcOrd="1" destOrd="0" presId="urn:microsoft.com/office/officeart/2005/8/layout/hierarchy1"/>
    <dgm:cxn modelId="{9848D37F-1AD5-4899-8C84-BD0AEC93EA47}" type="presParOf" srcId="{55832B65-CA33-42D4-9043-6BB783CF2C20}" destId="{8D82D221-A938-486A-A23E-9B424475DB9A}" srcOrd="1" destOrd="0" presId="urn:microsoft.com/office/officeart/2005/8/layout/hierarchy1"/>
    <dgm:cxn modelId="{0B8AE335-0A58-4F27-87DB-C380C9462FF3}" type="presParOf" srcId="{224591B3-74EB-40C1-B2F8-18E14F2DAA0C}" destId="{14F4A536-FFEF-454B-B5D5-354AD170BF6F}" srcOrd="2" destOrd="0" presId="urn:microsoft.com/office/officeart/2005/8/layout/hierarchy1"/>
    <dgm:cxn modelId="{89ABE64F-B5EC-4A31-83DF-C2B2FAF08373}" type="presParOf" srcId="{224591B3-74EB-40C1-B2F8-18E14F2DAA0C}" destId="{6B35DAFE-7DCF-4F46-9044-14709CFDB78E}" srcOrd="3" destOrd="0" presId="urn:microsoft.com/office/officeart/2005/8/layout/hierarchy1"/>
    <dgm:cxn modelId="{44841883-5558-4555-AB4B-C11AE595B842}" type="presParOf" srcId="{6B35DAFE-7DCF-4F46-9044-14709CFDB78E}" destId="{3FA00CC2-D137-4191-9EAD-3C15AE355D7A}" srcOrd="0" destOrd="0" presId="urn:microsoft.com/office/officeart/2005/8/layout/hierarchy1"/>
    <dgm:cxn modelId="{4C4D7694-4EC2-4233-A2C7-6A2DAAE8CDF5}" type="presParOf" srcId="{3FA00CC2-D137-4191-9EAD-3C15AE355D7A}" destId="{FDAC0B44-9769-4237-91D7-DB31DF69144F}" srcOrd="0" destOrd="0" presId="urn:microsoft.com/office/officeart/2005/8/layout/hierarchy1"/>
    <dgm:cxn modelId="{1EEC26B7-97CA-45E4-A575-8F75AE720D93}" type="presParOf" srcId="{3FA00CC2-D137-4191-9EAD-3C15AE355D7A}" destId="{45826F31-6849-4CBA-B531-FE2264361DEF}" srcOrd="1" destOrd="0" presId="urn:microsoft.com/office/officeart/2005/8/layout/hierarchy1"/>
    <dgm:cxn modelId="{AF667B84-D69B-462A-8D92-66AA4484EAB2}" type="presParOf" srcId="{6B35DAFE-7DCF-4F46-9044-14709CFDB78E}" destId="{85C69C6F-47B8-407B-9029-98C65A21C85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F4A536-FFEF-454B-B5D5-354AD170BF6F}">
      <dsp:nvSpPr>
        <dsp:cNvPr id="0" name=""/>
        <dsp:cNvSpPr/>
      </dsp:nvSpPr>
      <dsp:spPr>
        <a:xfrm>
          <a:off x="3286201" y="1294655"/>
          <a:ext cx="2019375" cy="5208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8945"/>
              </a:lnTo>
              <a:lnTo>
                <a:pt x="2019375" y="328945"/>
              </a:lnTo>
              <a:lnTo>
                <a:pt x="2019375" y="5208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622F07-BF5C-4DCF-A56F-2E59560FE29B}">
      <dsp:nvSpPr>
        <dsp:cNvPr id="0" name=""/>
        <dsp:cNvSpPr/>
      </dsp:nvSpPr>
      <dsp:spPr>
        <a:xfrm>
          <a:off x="1206890" y="1294655"/>
          <a:ext cx="2079311" cy="520805"/>
        </a:xfrm>
        <a:custGeom>
          <a:avLst/>
          <a:gdLst/>
          <a:ahLst/>
          <a:cxnLst/>
          <a:rect l="0" t="0" r="0" b="0"/>
          <a:pathLst>
            <a:path>
              <a:moveTo>
                <a:pt x="2079311" y="0"/>
              </a:moveTo>
              <a:lnTo>
                <a:pt x="2079311" y="328945"/>
              </a:lnTo>
              <a:lnTo>
                <a:pt x="0" y="328945"/>
              </a:lnTo>
              <a:lnTo>
                <a:pt x="0" y="5208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EB5726-D70F-41CD-BCFD-31BFCBDB247E}">
      <dsp:nvSpPr>
        <dsp:cNvPr id="0" name=""/>
        <dsp:cNvSpPr/>
      </dsp:nvSpPr>
      <dsp:spPr>
        <a:xfrm>
          <a:off x="2250678" y="-20458"/>
          <a:ext cx="2071045" cy="13151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9003201-B508-48AA-BDBB-35E5DEFAFC2D}">
      <dsp:nvSpPr>
        <dsp:cNvPr id="0" name=""/>
        <dsp:cNvSpPr/>
      </dsp:nvSpPr>
      <dsp:spPr>
        <a:xfrm>
          <a:off x="2480795" y="198151"/>
          <a:ext cx="2071045" cy="1315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оценки</a:t>
          </a:r>
          <a:endParaRPr lang="ru-RU" sz="3600" kern="1200" dirty="0"/>
        </a:p>
      </dsp:txBody>
      <dsp:txXfrm>
        <a:off x="2480795" y="198151"/>
        <a:ext cx="2071045" cy="1315114"/>
      </dsp:txXfrm>
    </dsp:sp>
    <dsp:sp modelId="{65D1D408-EE12-4858-A256-92628CD0B50D}">
      <dsp:nvSpPr>
        <dsp:cNvPr id="0" name=""/>
        <dsp:cNvSpPr/>
      </dsp:nvSpPr>
      <dsp:spPr>
        <a:xfrm>
          <a:off x="171367" y="1815460"/>
          <a:ext cx="2071045" cy="13151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3F80ED7-25FE-4244-8E40-B21C77D1ACDB}">
      <dsp:nvSpPr>
        <dsp:cNvPr id="0" name=""/>
        <dsp:cNvSpPr/>
      </dsp:nvSpPr>
      <dsp:spPr>
        <a:xfrm>
          <a:off x="401483" y="2034070"/>
          <a:ext cx="2071045" cy="1315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ученики</a:t>
          </a:r>
          <a:endParaRPr lang="ru-RU" sz="3600" kern="1200" dirty="0"/>
        </a:p>
      </dsp:txBody>
      <dsp:txXfrm>
        <a:off x="401483" y="2034070"/>
        <a:ext cx="2071045" cy="1315114"/>
      </dsp:txXfrm>
    </dsp:sp>
    <dsp:sp modelId="{FDAC0B44-9769-4237-91D7-DB31DF69144F}">
      <dsp:nvSpPr>
        <dsp:cNvPr id="0" name=""/>
        <dsp:cNvSpPr/>
      </dsp:nvSpPr>
      <dsp:spPr>
        <a:xfrm>
          <a:off x="4270054" y="1815460"/>
          <a:ext cx="2071045" cy="131511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5826F31-6849-4CBA-B531-FE2264361DEF}">
      <dsp:nvSpPr>
        <dsp:cNvPr id="0" name=""/>
        <dsp:cNvSpPr/>
      </dsp:nvSpPr>
      <dsp:spPr>
        <a:xfrm>
          <a:off x="4500170" y="2034070"/>
          <a:ext cx="2071045" cy="131511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предмет</a:t>
          </a:r>
          <a:endParaRPr lang="ru-RU" sz="3600" kern="1200" dirty="0"/>
        </a:p>
      </dsp:txBody>
      <dsp:txXfrm>
        <a:off x="4500170" y="2034070"/>
        <a:ext cx="2071045" cy="13151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59E9-A09A-4E4E-B4DE-4E06B70F865D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2397-9A91-45EB-BBDF-028B28CEEB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04614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59E9-A09A-4E4E-B4DE-4E06B70F865D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2397-9A91-45EB-BBDF-028B28CEEB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5746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59E9-A09A-4E4E-B4DE-4E06B70F865D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2397-9A91-45EB-BBDF-028B28CEEB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333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59E9-A09A-4E4E-B4DE-4E06B70F865D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2397-9A91-45EB-BBDF-028B28CEEB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71406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59E9-A09A-4E4E-B4DE-4E06B70F865D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2397-9A91-45EB-BBDF-028B28CEEB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058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59E9-A09A-4E4E-B4DE-4E06B70F865D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2397-9A91-45EB-BBDF-028B28CEEB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308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59E9-A09A-4E4E-B4DE-4E06B70F865D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2397-9A91-45EB-BBDF-028B28CEEB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519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59E9-A09A-4E4E-B4DE-4E06B70F865D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2397-9A91-45EB-BBDF-028B28CEEB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2224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59E9-A09A-4E4E-B4DE-4E06B70F865D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2397-9A91-45EB-BBDF-028B28CEEB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3061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59E9-A09A-4E4E-B4DE-4E06B70F865D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2397-9A91-45EB-BBDF-028B28CEEB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4839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359E9-A09A-4E4E-B4DE-4E06B70F865D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F2397-9A91-45EB-BBDF-028B28CEEB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982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359E9-A09A-4E4E-B4DE-4E06B70F865D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F2397-9A91-45EB-BBDF-028B28CEEB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181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ru-RU" dirty="0" smtClean="0"/>
              <a:t>Инфологическая модель предметной области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64088" y="4581128"/>
            <a:ext cx="3344416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000" dirty="0" smtClean="0"/>
              <a:t>Купцова Е.В., </a:t>
            </a:r>
          </a:p>
          <a:p>
            <a:pPr algn="r"/>
            <a:r>
              <a:rPr lang="ru-RU" sz="2000" dirty="0" smtClean="0"/>
              <a:t>учитель информатики </a:t>
            </a:r>
          </a:p>
          <a:p>
            <a:pPr algn="r"/>
            <a:r>
              <a:rPr lang="ru-RU" sz="2000" dirty="0" smtClean="0"/>
              <a:t>МБОУ «Шенкурская СОШ»,</a:t>
            </a:r>
          </a:p>
          <a:p>
            <a:pPr algn="r"/>
            <a:r>
              <a:rPr lang="ru-RU" sz="2000" dirty="0" smtClean="0"/>
              <a:t> г. Шенкурск </a:t>
            </a:r>
          </a:p>
          <a:p>
            <a:pPr algn="r"/>
            <a:r>
              <a:rPr lang="ru-RU" sz="2000" dirty="0" smtClean="0"/>
              <a:t>Архангельской области</a:t>
            </a:r>
            <a:endParaRPr lang="ru-RU" sz="2000" dirty="0"/>
          </a:p>
        </p:txBody>
      </p:sp>
      <p:pic>
        <p:nvPicPr>
          <p:cNvPr id="1026" name="Picture 2" descr="C:\Users\Школа\YandexDisk\Скриншоты\2014-09-10 10-03-34 Скриншот экран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36912"/>
            <a:ext cx="3548052" cy="26824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5196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Тип связи: 1:1, 1:М, М:М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377215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Прямая со стрелкой 26"/>
          <p:cNvCxnSpPr/>
          <p:nvPr/>
        </p:nvCxnSpPr>
        <p:spPr>
          <a:xfrm flipV="1">
            <a:off x="6883477" y="2245973"/>
            <a:ext cx="0" cy="158417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3116181" y="2276872"/>
            <a:ext cx="0" cy="158417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483768" y="1412776"/>
            <a:ext cx="496855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187624" y="3861048"/>
            <a:ext cx="331236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508104" y="3861048"/>
            <a:ext cx="331236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омб 15"/>
          <p:cNvSpPr/>
          <p:nvPr/>
        </p:nvSpPr>
        <p:spPr>
          <a:xfrm>
            <a:off x="1748029" y="2636912"/>
            <a:ext cx="2736304" cy="79208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омб 19"/>
          <p:cNvSpPr/>
          <p:nvPr/>
        </p:nvSpPr>
        <p:spPr>
          <a:xfrm>
            <a:off x="5515325" y="2700245"/>
            <a:ext cx="2736304" cy="79208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ая прямоугольная выноска 18"/>
          <p:cNvSpPr/>
          <p:nvPr/>
        </p:nvSpPr>
        <p:spPr>
          <a:xfrm>
            <a:off x="323528" y="188640"/>
            <a:ext cx="2016224" cy="1008112"/>
          </a:xfrm>
          <a:prstGeom prst="wedgeRoundRectCallout">
            <a:avLst>
              <a:gd name="adj1" fmla="val 56913"/>
              <a:gd name="adj2" fmla="val 12081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 rot="10800000">
            <a:off x="6588224" y="5445224"/>
            <a:ext cx="2016224" cy="1008112"/>
          </a:xfrm>
          <a:prstGeom prst="wedgeRoundRectCallout">
            <a:avLst>
              <a:gd name="adj1" fmla="val 56913"/>
              <a:gd name="adj2" fmla="val 12081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ая прямоугольная выноска 22"/>
          <p:cNvSpPr/>
          <p:nvPr/>
        </p:nvSpPr>
        <p:spPr>
          <a:xfrm rot="10800000">
            <a:off x="467544" y="5589240"/>
            <a:ext cx="2016224" cy="1008112"/>
          </a:xfrm>
          <a:prstGeom prst="wedgeRoundRectCallout">
            <a:avLst>
              <a:gd name="adj1" fmla="val -66833"/>
              <a:gd name="adj2" fmla="val 1350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678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Предметная область </a:t>
            </a:r>
            <a:r>
              <a:rPr lang="ru-RU" sz="4000" dirty="0" smtClean="0"/>
              <a:t>- это область деятельности людей, где ИС будет использоваться.</a:t>
            </a:r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r>
              <a:rPr lang="ru-RU" sz="4000" dirty="0" smtClean="0"/>
              <a:t>Пример. Предметная область – учебный процесс в школе.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42905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 «Классный журнал» (ЭЖ)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1257" y="1214846"/>
            <a:ext cx="8703231" cy="54545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u="sng" dirty="0" smtClean="0"/>
              <a:t>Пользователи: </a:t>
            </a:r>
            <a:r>
              <a:rPr lang="ru-RU" sz="3600" dirty="0" smtClean="0"/>
              <a:t>учителя, учащиеся, родители</a:t>
            </a:r>
          </a:p>
          <a:p>
            <a:pPr marL="0" indent="0">
              <a:buNone/>
            </a:pPr>
            <a:r>
              <a:rPr lang="ru-RU" sz="3600" u="sng" dirty="0" smtClean="0"/>
              <a:t>Для учителя: </a:t>
            </a:r>
            <a:r>
              <a:rPr lang="ru-RU" sz="3600" dirty="0" smtClean="0"/>
              <a:t>возможность выставлять отметки, знать дом. адрес и телефон.</a:t>
            </a:r>
          </a:p>
          <a:p>
            <a:pPr marL="0" indent="0">
              <a:buNone/>
            </a:pPr>
            <a:r>
              <a:rPr lang="ru-RU" sz="3600" u="sng" dirty="0" smtClean="0"/>
              <a:t>Для родителей: </a:t>
            </a:r>
            <a:r>
              <a:rPr lang="ru-RU" sz="3600" dirty="0" smtClean="0"/>
              <a:t>возможность получать информацию об успеваемости ребёнка по каждому предмету, по датам получения оценок, ФИО учителей – предметников.</a:t>
            </a:r>
          </a:p>
          <a:p>
            <a:pPr marL="0" indent="0">
              <a:buNone/>
            </a:pPr>
            <a:r>
              <a:rPr lang="ru-RU" sz="3600" u="sng" dirty="0" smtClean="0"/>
              <a:t>Для учащихся:</a:t>
            </a:r>
            <a:r>
              <a:rPr lang="ru-RU" sz="3600" dirty="0" smtClean="0"/>
              <a:t> оценки по предметам</a:t>
            </a:r>
          </a:p>
          <a:p>
            <a:pPr marL="0" indent="0">
              <a:buNone/>
            </a:pP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78314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92088"/>
          </a:xfrm>
        </p:spPr>
        <p:txBody>
          <a:bodyPr/>
          <a:lstStyle/>
          <a:p>
            <a:r>
              <a:rPr lang="ru-RU" dirty="0" smtClean="0"/>
              <a:t>Системный анализ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Предметная область – учебный процесс в конкретном классе</a:t>
            </a:r>
          </a:p>
          <a:p>
            <a:pPr marL="0" indent="0">
              <a:buNone/>
            </a:pPr>
            <a:r>
              <a:rPr lang="ru-RU" sz="3600" dirty="0" smtClean="0"/>
              <a:t>1 этап. Анализ предметной области: разделение системы на части (ученики одного класса, изучаемые предметы, оценки)</a:t>
            </a:r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r>
              <a:rPr lang="ru-RU" sz="3600" dirty="0" smtClean="0"/>
              <a:t>С позиции поставленной цели этого достаточно?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51325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dirty="0" smtClean="0"/>
              <a:t>Атрибут</a:t>
            </a:r>
            <a:r>
              <a:rPr lang="ru-RU" sz="4000" dirty="0" smtClean="0"/>
              <a:t> – каждый объект, входящий в выделенные элементы, обладающий определёнными свойствами.</a:t>
            </a:r>
          </a:p>
        </p:txBody>
      </p:sp>
    </p:spTree>
    <p:extLst>
      <p:ext uri="{BB962C8B-B14F-4D97-AF65-F5344CB8AC3E}">
        <p14:creationId xmlns:p14="http://schemas.microsoft.com/office/powerpoint/2010/main" xmlns="" val="168617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u="sng" dirty="0" smtClean="0"/>
              <a:t>В нашей ИС</a:t>
            </a:r>
          </a:p>
          <a:p>
            <a:pPr marL="0" indent="0">
              <a:buNone/>
            </a:pPr>
            <a:r>
              <a:rPr lang="ru-RU" sz="4000" b="1" dirty="0" smtClean="0"/>
              <a:t>Ученик:</a:t>
            </a:r>
            <a:r>
              <a:rPr lang="ru-RU" sz="4000" dirty="0" smtClean="0"/>
              <a:t> ФИО, адрес, пол.</a:t>
            </a:r>
          </a:p>
          <a:p>
            <a:pPr marL="0" indent="0">
              <a:buNone/>
            </a:pPr>
            <a:r>
              <a:rPr lang="ru-RU" sz="4000" b="1" dirty="0" smtClean="0"/>
              <a:t>Изучаемый предмет: </a:t>
            </a:r>
            <a:r>
              <a:rPr lang="ru-RU" sz="4000" dirty="0" smtClean="0"/>
              <a:t>название предмета, дата получения оценки, выставленный балл.</a:t>
            </a:r>
          </a:p>
          <a:p>
            <a:pPr marL="0" indent="0">
              <a:buNone/>
            </a:pPr>
            <a:r>
              <a:rPr lang="ru-RU" sz="4000" b="1" dirty="0" smtClean="0"/>
              <a:t>Оценка:</a:t>
            </a:r>
            <a:r>
              <a:rPr lang="ru-RU" sz="4000" dirty="0" smtClean="0"/>
              <a:t> фамилия и имя ученика, предмет, дата получения оценки, выставленный балл.</a:t>
            </a: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423425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2 этап. </a:t>
            </a:r>
            <a:r>
              <a:rPr lang="ru-RU" b="1" dirty="0" smtClean="0"/>
              <a:t>Синтез</a:t>
            </a:r>
            <a:r>
              <a:rPr lang="ru-RU" dirty="0" smtClean="0"/>
              <a:t> – установление и описание связи между частями системы.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Структурная схема системы: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239183926"/>
              </p:ext>
            </p:extLst>
          </p:nvPr>
        </p:nvGraphicFramePr>
        <p:xfrm>
          <a:off x="899592" y="2852936"/>
          <a:ext cx="7776864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1614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856984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Такой граф называют информационно – логической моделью (инфологической моделью).</a:t>
            </a:r>
          </a:p>
          <a:p>
            <a:pPr marL="0" indent="0">
              <a:buNone/>
            </a:pPr>
            <a:endParaRPr lang="ru-RU" sz="4000" b="1" dirty="0" smtClean="0"/>
          </a:p>
          <a:p>
            <a:pPr marL="0" indent="0">
              <a:buNone/>
            </a:pPr>
            <a:r>
              <a:rPr lang="ru-RU" sz="4000" b="1" dirty="0" smtClean="0"/>
              <a:t>Инфологическая модель </a:t>
            </a:r>
            <a:r>
              <a:rPr lang="ru-RU" sz="4000" dirty="0" smtClean="0"/>
              <a:t>– результат системного анализа предметной области</a:t>
            </a:r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427015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640960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/>
              <a:t>Используется диаграмма типа «сущность - связь» (</a:t>
            </a:r>
            <a:r>
              <a:rPr lang="en-US" sz="4000" dirty="0"/>
              <a:t>ER</a:t>
            </a:r>
            <a:r>
              <a:rPr lang="ru-RU" sz="4000" dirty="0"/>
              <a:t> - диаграмма)</a:t>
            </a:r>
          </a:p>
          <a:p>
            <a:pPr marL="0" indent="0">
              <a:buNone/>
            </a:pPr>
            <a:endParaRPr lang="ru-RU" sz="4000" b="1" dirty="0"/>
          </a:p>
          <a:p>
            <a:pPr marL="0" indent="0">
              <a:buNone/>
            </a:pPr>
            <a:r>
              <a:rPr lang="en-US" sz="4000" b="1" dirty="0"/>
              <a:t>ER</a:t>
            </a:r>
            <a:r>
              <a:rPr lang="ru-RU" sz="4000" b="1" dirty="0"/>
              <a:t> – диаграмма </a:t>
            </a:r>
            <a:r>
              <a:rPr lang="ru-RU" sz="4000" dirty="0"/>
              <a:t>– отражение инфологической модели в виде графа.</a:t>
            </a:r>
          </a:p>
          <a:p>
            <a:pPr marL="0" indent="0">
              <a:buNone/>
            </a:pPr>
            <a:endParaRPr lang="ru-RU" sz="4000" dirty="0"/>
          </a:p>
          <a:p>
            <a:pPr marL="0" indent="0">
              <a:buNone/>
            </a:pPr>
            <a:r>
              <a:rPr lang="ru-RU" sz="4000" dirty="0"/>
              <a:t>Надо добавить ромбы с указанием связи и овалы – выноски с указанием атрибутов.</a:t>
            </a:r>
          </a:p>
          <a:p>
            <a:pPr marL="0" indent="0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54186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969dd49bfcd493f9e8f86142a8c9fed83747e6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278</Words>
  <Application>Microsoft Office PowerPoint</Application>
  <PresentationFormat>Экран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Инфологическая модель предметной области</vt:lpstr>
      <vt:lpstr>Слайд 2</vt:lpstr>
      <vt:lpstr>ИС «Классный журнал» (ЭЖ)</vt:lpstr>
      <vt:lpstr>Системный анализ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Инфологическая модель предметной области</dc:title>
  <dc:creator>Пользователь Windows</dc:creator>
  <cp:lastModifiedBy>Школа</cp:lastModifiedBy>
  <cp:revision>11</cp:revision>
  <dcterms:created xsi:type="dcterms:W3CDTF">2013-09-10T02:37:46Z</dcterms:created>
  <dcterms:modified xsi:type="dcterms:W3CDTF">2014-09-10T06:05:19Z</dcterms:modified>
</cp:coreProperties>
</file>