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76" r:id="rId8"/>
    <p:sldId id="260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2486" autoAdjust="0"/>
  </p:normalViewPr>
  <p:slideViewPr>
    <p:cSldViewPr>
      <p:cViewPr varScale="1">
        <p:scale>
          <a:sx n="67" d="100"/>
          <a:sy n="67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5D9363-A475-43A0-873B-22C8D910FC6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711E4E-8C64-4A85-8C54-6532B581A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opt.ru/shop/ofisnye-prinadlezhnosti/klejj/" TargetMode="External"/><Relationship Id="rId2" Type="http://schemas.openxmlformats.org/officeDocument/2006/relationships/hyperlink" Target="http://www.sewing-world.ru/products/Fiskars859863.html?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zumniki.ru/fizkultminutki_v_stihah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172200" cy="172819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Поющий лягушонок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645024"/>
            <a:ext cx="4374232" cy="193781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cs typeface="Times New Roman" pitchFamily="18" charset="0"/>
              </a:rPr>
              <a:t>Учитель технологии</a:t>
            </a:r>
          </a:p>
          <a:p>
            <a:r>
              <a:rPr lang="ru-RU" sz="2400" dirty="0">
                <a:cs typeface="Times New Roman" pitchFamily="18" charset="0"/>
              </a:rPr>
              <a:t>МБОУ СОШ №1 г. Лакинска</a:t>
            </a:r>
          </a:p>
          <a:p>
            <a:r>
              <a:rPr lang="ru-RU" sz="2400" dirty="0">
                <a:cs typeface="Times New Roman" pitchFamily="18" charset="0"/>
              </a:rPr>
              <a:t>Халитова Татьяна Петровна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970784" cy="63367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2. Подготовка деталей.</a:t>
            </a:r>
            <a:br>
              <a:rPr lang="ru-RU" sz="4000" dirty="0" smtClean="0"/>
            </a:br>
            <a:r>
              <a:rPr lang="ru-RU" sz="4000" dirty="0" smtClean="0"/>
              <a:t>Карандашом обвести лягушонка по шаблону и вырезать. </a:t>
            </a:r>
            <a:br>
              <a:rPr lang="ru-RU" sz="4000" dirty="0" smtClean="0"/>
            </a:br>
            <a:r>
              <a:rPr lang="ru-RU" sz="4000" dirty="0" smtClean="0"/>
              <a:t>ВНИМАНИЕ! Внутренние углы вырезать в два приема.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389270" cy="42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409046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3. Вырезать детали для рта и глаз.</a:t>
            </a:r>
            <a:endParaRPr lang="ru-RU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520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352839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5841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4.Сложить фигурку лягушонка по полам цветной стороной	 внутрь .</a:t>
            </a:r>
            <a:endParaRPr lang="ru-RU" sz="5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22304"/>
            <a:ext cx="4107052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075240" cy="44644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5. Сложить детали рта:</a:t>
            </a:r>
            <a:br>
              <a:rPr lang="ru-RU" sz="3600" dirty="0" smtClean="0"/>
            </a:br>
            <a:r>
              <a:rPr lang="ru-RU" sz="3600" dirty="0" smtClean="0"/>
              <a:t> красную изнаночной стороной вверх…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…зеленую – изнаночной стороной внутрь.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3489770" cy="134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37131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2650306"/>
          </a:xfrm>
        </p:spPr>
        <p:txBody>
          <a:bodyPr>
            <a:noAutofit/>
          </a:bodyPr>
          <a:lstStyle/>
          <a:p>
            <a:r>
              <a:rPr lang="ru-RU" sz="4400" dirty="0" smtClean="0"/>
              <a:t>6. Сборка. </a:t>
            </a:r>
            <a:br>
              <a:rPr lang="ru-RU" sz="4400" dirty="0" smtClean="0"/>
            </a:br>
            <a:r>
              <a:rPr lang="ru-RU" sz="4400" dirty="0" smtClean="0"/>
              <a:t>Склеить попарно детали глаз, приклеим их на место.</a:t>
            </a:r>
            <a:endParaRPr lang="ru-RU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7467600" cy="320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322714"/>
          </a:xfrm>
        </p:spPr>
        <p:txBody>
          <a:bodyPr>
            <a:noAutofit/>
          </a:bodyPr>
          <a:lstStyle/>
          <a:p>
            <a:r>
              <a:rPr lang="ru-RU" sz="4000" dirty="0" smtClean="0"/>
              <a:t>7. Примерить детали рта, приклеить красную деталь на место. Пятнышки вырезать на глаз и приклеить их. </a:t>
            </a:r>
            <a:endParaRPr lang="ru-RU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4485396" cy="348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633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8. Сложить фигурку, убрать под пресс подсушить.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92225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9. На зеленой детали рта сделать теснение – продавить стекой бороздки с лицевой стороны.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3"/>
            <a:ext cx="413565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10. Разрезать зеленую деталь поперек. 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9608"/>
            <a:ext cx="82909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5030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11. Намазать  кромки детали рта узкой полоской клея.</a:t>
            </a:r>
            <a:endParaRPr lang="ru-RU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8280919" cy="336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Поющий лягушонок</a:t>
            </a: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78653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35730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12. Развернуть фигурку лягушонка, осторожно уложить деталь на место, притереть по краям. Немножко подсушить, сложить фигурку пополам.  Убрать рабочее место.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46923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92494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Рефлексия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Как называется наша поделка?</a:t>
            </a:r>
          </a:p>
          <a:p>
            <a:r>
              <a:rPr lang="ru-RU" sz="3600" dirty="0" smtClean="0"/>
              <a:t> Из чего мы ее делали?</a:t>
            </a:r>
          </a:p>
          <a:p>
            <a:r>
              <a:rPr lang="ru-RU" sz="3600" dirty="0" smtClean="0"/>
              <a:t> Что мы сделали для того чтобы рот у лягушонка открывался?</a:t>
            </a:r>
          </a:p>
          <a:p>
            <a:r>
              <a:rPr lang="ru-RU" sz="3600" dirty="0" smtClean="0"/>
              <a:t> С какими трудностями вы столкнулись? 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Используемые источники: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587727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Геронимус Т. М. Технология: Я всё умею делать сам: рабочая тетрадь к учебнику для 4 класса. М.: АСТ-ПРЕСС ШКОЛА, 2010, 256 с.</a:t>
            </a:r>
          </a:p>
          <a:p>
            <a:pPr lvl="0"/>
            <a:r>
              <a:rPr lang="ru-RU" dirty="0" smtClean="0"/>
              <a:t>Лебедева Е. Г Трудовое обучение. 4 класс: поурочные планы по учебнику «Маленький мастер» Т. М. Геронимус. Волгоград: Учитель, 2099, 73 с.</a:t>
            </a:r>
          </a:p>
          <a:p>
            <a:pPr lvl="0"/>
            <a:r>
              <a:rPr lang="ru-RU" dirty="0" err="1" smtClean="0"/>
              <a:t>Герониус</a:t>
            </a:r>
            <a:r>
              <a:rPr lang="ru-RU" dirty="0" smtClean="0"/>
              <a:t> Т.М. Технология: Маленький мастер: </a:t>
            </a:r>
            <a:r>
              <a:rPr lang="ru-RU" dirty="0" err="1" smtClean="0"/>
              <a:t>учеб.для</a:t>
            </a:r>
            <a:r>
              <a:rPr lang="ru-RU" dirty="0" smtClean="0"/>
              <a:t> 4 </a:t>
            </a:r>
            <a:r>
              <a:rPr lang="ru-RU" dirty="0" err="1" smtClean="0"/>
              <a:t>кл</a:t>
            </a:r>
            <a:r>
              <a:rPr lang="ru-RU" dirty="0" smtClean="0"/>
              <a:t>. – М.: АСТ-ПРЕСС ШКОЛА, 2010. – 160 с.: ил.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ножниц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http://www.sewing-world.ru/products/Fiskars859863.html?97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клея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http://www.ktopt.ru/shop/ofisnye-prinadlezhnosti/klejj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 физкультминутки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www.razumniki.ru/fizkultminutki_v_stihah.html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Рассмотрим картинку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716016" cy="4873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Вот это лягушонок! Лапки развел, песенку поет: «Ква-а-а, </a:t>
            </a:r>
            <a:r>
              <a:rPr lang="ru-RU" sz="2800" dirty="0" err="1" smtClean="0"/>
              <a:t>ква-а-а</a:t>
            </a:r>
            <a:r>
              <a:rPr lang="ru-RU" sz="2800" dirty="0" smtClean="0"/>
              <a:t>!» А возьмём его в руки – сразу рот закроет.</a:t>
            </a:r>
          </a:p>
          <a:p>
            <a:pPr>
              <a:buNone/>
            </a:pPr>
            <a:r>
              <a:rPr lang="ru-RU" sz="2800" dirty="0" smtClean="0"/>
              <a:t>    Как же это получается? </a:t>
            </a:r>
          </a:p>
          <a:p>
            <a:pPr>
              <a:buNone/>
            </a:pPr>
            <a:r>
              <a:rPr lang="ru-RU" sz="2800" dirty="0" smtClean="0"/>
              <a:t>    Когда лягушка складываем вдоль, у него открывается рот.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92201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Рассмотрим картинку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9992" cy="5257800"/>
          </a:xfrm>
        </p:spPr>
        <p:txBody>
          <a:bodyPr>
            <a:noAutofit/>
          </a:bodyPr>
          <a:lstStyle/>
          <a:p>
            <a:r>
              <a:rPr lang="ru-RU" dirty="0" smtClean="0"/>
              <a:t>Так, деталей рта две. Одна красная (по меньше), плоская, приклеена целиком. Вторая, зеленая, тоже сложена вдоль, как и весь лягушонок. Но разрезана поперёк, чтобы ротик мог открыться. А вот приклеена она только за очень узкие кромки. Вдоль них сделали теснение – продавили бороздки.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4500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Подготовить рабочее место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Тонкий зеленый картон – для фигурки</a:t>
            </a:r>
          </a:p>
          <a:p>
            <a:r>
              <a:rPr lang="ru-RU" sz="4000" dirty="0" smtClean="0"/>
              <a:t>Обрезки аппликационной бумаги – для отделочных деталей</a:t>
            </a:r>
          </a:p>
          <a:p>
            <a:r>
              <a:rPr lang="ru-RU" sz="4000" dirty="0" smtClean="0"/>
              <a:t> Клей ПВА – для сборки</a:t>
            </a:r>
          </a:p>
          <a:p>
            <a:r>
              <a:rPr lang="ru-RU" sz="4000" dirty="0" smtClean="0"/>
              <a:t>Ножницы</a:t>
            </a:r>
          </a:p>
          <a:p>
            <a:r>
              <a:rPr lang="ru-RU" sz="4000" dirty="0" smtClean="0"/>
              <a:t>Карандаш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Алгоритм действий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dirty="0" smtClean="0"/>
              <a:t>1.Повторить правила Техники Безопасности при работе с ножницами, иглой и клеем (сл.6)</a:t>
            </a:r>
          </a:p>
          <a:p>
            <a:pPr>
              <a:buNone/>
            </a:pPr>
            <a:r>
              <a:rPr lang="ru-RU" sz="7400" dirty="0" smtClean="0"/>
              <a:t>2. Подготовка деталей.</a:t>
            </a:r>
            <a:br>
              <a:rPr lang="ru-RU" sz="7400" dirty="0" smtClean="0"/>
            </a:br>
            <a:r>
              <a:rPr lang="ru-RU" sz="7400" dirty="0" smtClean="0"/>
              <a:t>Карандашом обвести лягушонка по шаблону и вырезать. </a:t>
            </a:r>
            <a:br>
              <a:rPr lang="ru-RU" sz="7400" dirty="0" smtClean="0"/>
            </a:br>
            <a:r>
              <a:rPr lang="ru-RU" sz="7400" dirty="0" smtClean="0"/>
              <a:t>ВНИМАНИЕ! Внутренние углы вырезать в два приема.</a:t>
            </a:r>
          </a:p>
          <a:p>
            <a:pPr>
              <a:buNone/>
            </a:pPr>
            <a:r>
              <a:rPr lang="ru-RU" sz="7400" dirty="0" smtClean="0"/>
              <a:t>3. Вырезать детали для рта и глаз.</a:t>
            </a:r>
          </a:p>
          <a:p>
            <a:pPr>
              <a:buNone/>
            </a:pPr>
            <a:r>
              <a:rPr lang="ru-RU" sz="7400" dirty="0" smtClean="0"/>
              <a:t>4.Сложить фигурку лягушонка по полам цветной стороной	 внутрь .</a:t>
            </a:r>
          </a:p>
          <a:p>
            <a:pPr>
              <a:buNone/>
            </a:pPr>
            <a:r>
              <a:rPr lang="ru-RU" sz="7400" dirty="0" smtClean="0"/>
              <a:t>5. Сложить детали рта:</a:t>
            </a:r>
            <a:br>
              <a:rPr lang="ru-RU" sz="7400" dirty="0" smtClean="0"/>
            </a:br>
            <a:r>
              <a:rPr lang="ru-RU" sz="7400" dirty="0" smtClean="0"/>
              <a:t> красную изнаночной стороной вверх…  </a:t>
            </a:r>
            <a:br>
              <a:rPr lang="ru-RU" sz="7400" dirty="0" smtClean="0"/>
            </a:br>
            <a:r>
              <a:rPr lang="ru-RU" sz="7400" dirty="0" smtClean="0"/>
              <a:t>…зеленую – изнаночной стороной внутрь.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3200" dirty="0" smtClean="0"/>
              <a:t>Алгоритм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ru-RU" sz="2600" dirty="0" smtClean="0"/>
              <a:t>Сборка. </a:t>
            </a:r>
            <a:br>
              <a:rPr lang="ru-RU" sz="2600" dirty="0" smtClean="0"/>
            </a:br>
            <a:r>
              <a:rPr lang="ru-RU" sz="2600" dirty="0" smtClean="0"/>
              <a:t>Склеить попарно детали глаз, приклеим их на место.</a:t>
            </a:r>
          </a:p>
          <a:p>
            <a:pPr>
              <a:buNone/>
            </a:pPr>
            <a:r>
              <a:rPr lang="ru-RU" sz="2600" dirty="0" smtClean="0"/>
              <a:t>7. Примерить детали рта, приклеить красную деталь на место. Пятнышки вырезать на глаз и приклеить их.</a:t>
            </a:r>
          </a:p>
          <a:p>
            <a:pPr>
              <a:buNone/>
            </a:pPr>
            <a:r>
              <a:rPr lang="ru-RU" sz="2600" dirty="0" smtClean="0"/>
              <a:t>8. Сложить фигурку, убрать под пресс подсушить.</a:t>
            </a:r>
          </a:p>
          <a:p>
            <a:pPr>
              <a:buNone/>
            </a:pPr>
            <a:r>
              <a:rPr lang="ru-RU" sz="2600" dirty="0" smtClean="0"/>
              <a:t>9. На зеленой детали рта сделать теснение – продавить стекой бороздки с лицевой стороны.</a:t>
            </a:r>
          </a:p>
          <a:p>
            <a:pPr>
              <a:buNone/>
            </a:pPr>
            <a:r>
              <a:rPr lang="ru-RU" sz="2600" dirty="0" smtClean="0"/>
              <a:t>10. Разрезать зеленую деталь поперек.</a:t>
            </a:r>
          </a:p>
          <a:p>
            <a:pPr>
              <a:buNone/>
            </a:pPr>
            <a:r>
              <a:rPr lang="ru-RU" sz="2600" dirty="0" smtClean="0"/>
              <a:t>11. Намазать  кромки детали рта узкой полоской клея.</a:t>
            </a:r>
          </a:p>
          <a:p>
            <a:pPr>
              <a:buNone/>
            </a:pPr>
            <a:r>
              <a:rPr lang="ru-RU" sz="2600" dirty="0" smtClean="0"/>
              <a:t>12. Развернуть фигурку лягушонка, осторожно уложить деталь на место, притереть по краям. Немножко подсушить, сложить фигурку пополам.  Убрать рабочее место.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2074242"/>
          </a:xfrm>
        </p:spPr>
        <p:txBody>
          <a:bodyPr>
            <a:noAutofit/>
          </a:bodyPr>
          <a:lstStyle/>
          <a:p>
            <a:r>
              <a:rPr lang="ru-RU" sz="4000" dirty="0" smtClean="0"/>
              <a:t>1. Правила техники безопасности при работе с ножницами и клеем.</a:t>
            </a:r>
            <a:endParaRPr lang="ru-RU" sz="4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939197">
            <a:off x="4073310" y="2626969"/>
            <a:ext cx="4528014" cy="30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1412007" cy="3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Физкультминутка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Мы топаем ногами,</a:t>
            </a:r>
            <a:br>
              <a:rPr lang="ru-RU" sz="3200" dirty="0" smtClean="0"/>
            </a:br>
            <a:r>
              <a:rPr lang="ru-RU" sz="3200" dirty="0" smtClean="0"/>
              <a:t>Мы хлопаем руками,</a:t>
            </a:r>
            <a:br>
              <a:rPr lang="ru-RU" sz="3200" dirty="0" smtClean="0"/>
            </a:br>
            <a:r>
              <a:rPr lang="ru-RU" sz="3200" dirty="0" smtClean="0"/>
              <a:t>Киваем головой.</a:t>
            </a:r>
            <a:br>
              <a:rPr lang="ru-RU" sz="3200" dirty="0" smtClean="0"/>
            </a:br>
            <a:r>
              <a:rPr lang="ru-RU" sz="3200" dirty="0" smtClean="0"/>
              <a:t>Мы руки поднимаем,</a:t>
            </a:r>
            <a:br>
              <a:rPr lang="ru-RU" sz="3200" dirty="0" smtClean="0"/>
            </a:br>
            <a:r>
              <a:rPr lang="ru-RU" sz="3200" dirty="0" smtClean="0"/>
              <a:t>Мы руки опускаем</a:t>
            </a:r>
            <a:br>
              <a:rPr lang="ru-RU" sz="3200" dirty="0" smtClean="0"/>
            </a:br>
            <a:r>
              <a:rPr lang="ru-RU" sz="3200" dirty="0" smtClean="0"/>
              <a:t>И вновь писать начнем.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453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Поющий лягушонок</vt:lpstr>
      <vt:lpstr>Поющий лягушонок</vt:lpstr>
      <vt:lpstr>Рассмотрим картинку</vt:lpstr>
      <vt:lpstr>Рассмотрим картинку</vt:lpstr>
      <vt:lpstr>Подготовить рабочее место</vt:lpstr>
      <vt:lpstr>Алгоритм действий</vt:lpstr>
      <vt:lpstr>Алгоритм действий</vt:lpstr>
      <vt:lpstr>1. Правила техники безопасности при работе с ножницами и клеем.</vt:lpstr>
      <vt:lpstr>Физкультминутка</vt:lpstr>
      <vt:lpstr> 2. Подготовка деталей. Карандашом обвести лягушонка по шаблону и вырезать.  ВНИМАНИЕ! Внутренние углы вырезать в два приема. </vt:lpstr>
      <vt:lpstr>3. Вырезать детали для рта и глаз.</vt:lpstr>
      <vt:lpstr>4.Сложить фигурку лягушонка по полам цветной стороной  внутрь .</vt:lpstr>
      <vt:lpstr>5. Сложить детали рта:  красную изнаночной стороной вверх…       …зеленую – изнаночной стороной внутрь.           </vt:lpstr>
      <vt:lpstr>6. Сборка.  Склеить попарно детали глаз, приклеим их на место.</vt:lpstr>
      <vt:lpstr>7. Примерить детали рта, приклеить красную деталь на место. Пятнышки вырезать на глаз и приклеить их. </vt:lpstr>
      <vt:lpstr>8. Сложить фигурку, убрать под пресс подсушить.</vt:lpstr>
      <vt:lpstr>9. На зеленой детали рта сделать теснение – продавить стекой бороздки с лицевой стороны.</vt:lpstr>
      <vt:lpstr>10. Разрезать зеленую деталь поперек. </vt:lpstr>
      <vt:lpstr>11. Намазать  кромки детали рта узкой полоской клея.</vt:lpstr>
      <vt:lpstr>12. Развернуть фигурку лягушонка, осторожно уложить деталь на место, притереть по краям. Немножко подсушить, сложить фигурку пополам.  Убрать рабочее место.</vt:lpstr>
      <vt:lpstr>Рефлексия</vt:lpstr>
      <vt:lpstr>Используемые 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Поющий лягушонок</dc:title>
  <dc:creator>PC</dc:creator>
  <cp:lastModifiedBy>PC</cp:lastModifiedBy>
  <cp:revision>14</cp:revision>
  <dcterms:created xsi:type="dcterms:W3CDTF">2014-01-11T17:11:31Z</dcterms:created>
  <dcterms:modified xsi:type="dcterms:W3CDTF">2014-09-10T14:17:37Z</dcterms:modified>
</cp:coreProperties>
</file>