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8" r:id="rId10"/>
    <p:sldId id="267" r:id="rId11"/>
    <p:sldId id="266" r:id="rId12"/>
    <p:sldId id="265" r:id="rId13"/>
    <p:sldId id="272" r:id="rId14"/>
    <p:sldId id="271" r:id="rId15"/>
    <p:sldId id="270" r:id="rId16"/>
    <p:sldId id="269" r:id="rId17"/>
    <p:sldId id="273" r:id="rId18"/>
    <p:sldId id="274" r:id="rId19"/>
    <p:sldId id="275" r:id="rId20"/>
    <p:sldId id="276" r:id="rId21"/>
    <p:sldId id="277" r:id="rId22"/>
    <p:sldId id="26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37" autoAdjust="0"/>
    <p:restoredTop sz="94660"/>
  </p:normalViewPr>
  <p:slideViewPr>
    <p:cSldViewPr>
      <p:cViewPr varScale="1">
        <p:scale>
          <a:sx n="63" d="100"/>
          <a:sy n="63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0DB0EB9-9E9A-484B-AD89-4F8347AA6724}" type="datetimeFigureOut">
              <a:rPr lang="ru-RU" smtClean="0"/>
              <a:pPr/>
              <a:t>15.02.2014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AE692748-88B6-43AC-AC05-85B8E279D5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wing-world.ru/products/Fiskars859863.html?97" TargetMode="External"/><Relationship Id="rId2" Type="http://schemas.openxmlformats.org/officeDocument/2006/relationships/hyperlink" Target="http://kartinki-dlya-detej.ru/content/gallery_photo/1738/5189913929.jpgt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topt.ru/shop/ofisnye-prinadlezhnosti/klejj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077072"/>
            <a:ext cx="6400800" cy="2376264"/>
          </a:xfrm>
        </p:spPr>
        <p:txBody>
          <a:bodyPr/>
          <a:lstStyle/>
          <a:p>
            <a:r>
              <a:rPr lang="ru-RU" sz="2800" dirty="0" smtClean="0">
                <a:cs typeface="Times New Roman" pitchFamily="18" charset="0"/>
              </a:rPr>
              <a:t>Учитель технологии</a:t>
            </a:r>
          </a:p>
          <a:p>
            <a:r>
              <a:rPr lang="ru-RU" sz="2800" dirty="0" smtClean="0">
                <a:cs typeface="Times New Roman" pitchFamily="18" charset="0"/>
              </a:rPr>
              <a:t>МБОУ СОШ №1 г. Лакинска</a:t>
            </a:r>
          </a:p>
          <a:p>
            <a:r>
              <a:rPr lang="ru-RU" sz="2800" dirty="0" smtClean="0">
                <a:cs typeface="Times New Roman" pitchFamily="18" charset="0"/>
              </a:rPr>
              <a:t>Халитова Татьяна Петровна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Негритенок</a:t>
            </a:r>
            <a:endParaRPr lang="ru-RU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1420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4. Нанизать на нитку «серьги», закрепим их в ушах, подкрасим губы фломастером.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492896"/>
            <a:ext cx="6568083" cy="402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2290266"/>
          </a:xfrm>
        </p:spPr>
        <p:txBody>
          <a:bodyPr>
            <a:normAutofit/>
          </a:bodyPr>
          <a:lstStyle/>
          <a:p>
            <a:r>
              <a:rPr lang="ru-RU" dirty="0" smtClean="0"/>
              <a:t>5. Подготовить детали для </a:t>
            </a:r>
            <a:r>
              <a:rPr lang="ru-RU" dirty="0" smtClean="0"/>
              <a:t>глаз и  </a:t>
            </a:r>
            <a:r>
              <a:rPr lang="ru-RU" dirty="0" smtClean="0"/>
              <a:t>ресниц.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068960"/>
            <a:ext cx="71287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6. Нанизать нитку бус, примерим на шейку.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780928"/>
            <a:ext cx="71287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4680520" cy="3874442"/>
          </a:xfrm>
        </p:spPr>
        <p:txBody>
          <a:bodyPr>
            <a:normAutofit/>
          </a:bodyPr>
          <a:lstStyle/>
          <a:p>
            <a:r>
              <a:rPr lang="ru-RU" sz="6000" dirty="0" smtClean="0"/>
              <a:t>7. Выкроить рубашку.</a:t>
            </a:r>
            <a:endParaRPr lang="ru-RU" sz="6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764704"/>
            <a:ext cx="4040754" cy="550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2722314"/>
          </a:xfrm>
        </p:spPr>
        <p:txBody>
          <a:bodyPr>
            <a:normAutofit/>
          </a:bodyPr>
          <a:lstStyle/>
          <a:p>
            <a:r>
              <a:rPr lang="ru-RU" dirty="0" smtClean="0"/>
              <a:t>8. Сборка. Сложить две детали рубашки лицевой стороной внутрь и сшить по бокам и плечам швом «вперед иголку».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505754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14202"/>
          </a:xfrm>
        </p:spPr>
        <p:txBody>
          <a:bodyPr>
            <a:normAutofit/>
          </a:bodyPr>
          <a:lstStyle/>
          <a:p>
            <a:r>
              <a:rPr lang="ru-RU" dirty="0" smtClean="0"/>
              <a:t>9. Подвернуть срез низа рубашки, подшить швом «вперед иголку».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76872"/>
            <a:ext cx="54726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54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10. Надеть рубашку на горлышко, привязать и вывернуть.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00808"/>
            <a:ext cx="6446169" cy="4333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11. Надрезать часть заготовки на очень узкие вертикальные полоски.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708920"/>
            <a:ext cx="6080429" cy="346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4377680" cy="5746650"/>
          </a:xfrm>
        </p:spPr>
        <p:txBody>
          <a:bodyPr>
            <a:normAutofit/>
          </a:bodyPr>
          <a:lstStyle/>
          <a:p>
            <a:r>
              <a:rPr lang="ru-RU" dirty="0" smtClean="0"/>
              <a:t>12. «Завить» концы полосок так, чтобы они были направлены то внутрь – к макушке, то наружу – ко лбу и вискам.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836712"/>
            <a:ext cx="3560886" cy="542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4089648" cy="4810546"/>
          </a:xfrm>
        </p:spPr>
        <p:txBody>
          <a:bodyPr>
            <a:normAutofit/>
          </a:bodyPr>
          <a:lstStyle/>
          <a:p>
            <a:r>
              <a:rPr lang="ru-RU" dirty="0" smtClean="0"/>
              <a:t>13. Приклеить отделочные детали на голову.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124744"/>
            <a:ext cx="3816424" cy="487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4464496" cy="1210146"/>
          </a:xfrm>
        </p:spPr>
        <p:txBody>
          <a:bodyPr>
            <a:noAutofit/>
          </a:bodyPr>
          <a:lstStyle/>
          <a:p>
            <a:r>
              <a:rPr lang="ru-RU" sz="6000" dirty="0" smtClean="0"/>
              <a:t>Негритенок</a:t>
            </a:r>
            <a:endParaRPr lang="ru-RU" sz="6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276400"/>
            <a:ext cx="3970581" cy="524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3585592" cy="4738538"/>
          </a:xfrm>
        </p:spPr>
        <p:txBody>
          <a:bodyPr>
            <a:normAutofit/>
          </a:bodyPr>
          <a:lstStyle/>
          <a:p>
            <a:r>
              <a:rPr lang="ru-RU" dirty="0" smtClean="0"/>
              <a:t>14. Надеть на шею бусы. Убрать рабочее место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241569" cy="43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4000" dirty="0" smtClean="0"/>
              <a:t>Как называется наша поделка?</a:t>
            </a:r>
          </a:p>
          <a:p>
            <a:r>
              <a:rPr lang="ru-RU" sz="4000" dirty="0" smtClean="0"/>
              <a:t> Из чего мы ее делали?</a:t>
            </a:r>
          </a:p>
          <a:p>
            <a:r>
              <a:rPr lang="ru-RU" sz="4000" dirty="0" smtClean="0"/>
              <a:t> Что мы сделали для того игрушка надевалась на руку?</a:t>
            </a:r>
          </a:p>
          <a:p>
            <a:r>
              <a:rPr lang="ru-RU" sz="4000" dirty="0" smtClean="0"/>
              <a:t> С какими трудностями вы столкнулись?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ru-RU" b="1" i="1" dirty="0" smtClean="0"/>
              <a:t>Используемые источники: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124744"/>
            <a:ext cx="9144000" cy="5904656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/>
              <a:t>Геронимус Т. М. Технология: Я всё умею делать сам: рабочая тетрадь к учебнику для 4 класса. М.: АСТ-ПРЕСС ШКОЛА, 2010, 256 с.</a:t>
            </a:r>
          </a:p>
          <a:p>
            <a:pPr lvl="0"/>
            <a:r>
              <a:rPr lang="ru-RU" dirty="0" smtClean="0"/>
              <a:t>Лебедева Е. Г Трудовое обучение. 4 класс: поурочные планы по учебнику «Маленький мастер» Т. М. Геронимус. Волгоград: Учитель, 2099, 73 с.</a:t>
            </a:r>
          </a:p>
          <a:p>
            <a:pPr lvl="0"/>
            <a:r>
              <a:rPr lang="ru-RU" dirty="0" smtClean="0"/>
              <a:t>Геронимус Т.М. Технология: Маленький мастер: </a:t>
            </a:r>
            <a:r>
              <a:rPr lang="ru-RU" dirty="0" err="1" smtClean="0"/>
              <a:t>учеб.для</a:t>
            </a:r>
            <a:r>
              <a:rPr lang="ru-RU" dirty="0" smtClean="0"/>
              <a:t> 4 </a:t>
            </a:r>
            <a:r>
              <a:rPr lang="ru-RU" dirty="0" err="1" smtClean="0"/>
              <a:t>кл</a:t>
            </a:r>
            <a:r>
              <a:rPr lang="ru-RU" dirty="0" smtClean="0"/>
              <a:t>. – М.: АСТ-ПРЕСС ШКОЛА, 2010. – 160 с.: ил.</a:t>
            </a:r>
          </a:p>
          <a:p>
            <a:r>
              <a:rPr lang="ru-RU" dirty="0" smtClean="0"/>
              <a:t>Изображение иглы  </a:t>
            </a:r>
            <a:r>
              <a:rPr lang="en-US" dirty="0" smtClean="0">
                <a:hlinkClick r:id="rId2"/>
              </a:rPr>
              <a:t>http://kartinki-dlya-detej.ru/content/gallery_photo/1738/5189913929.jpgt</a:t>
            </a:r>
            <a:endParaRPr lang="ru-RU" dirty="0" smtClean="0"/>
          </a:p>
          <a:p>
            <a:pPr lvl="0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Изображение ножниц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http://www.sewing-world.ru/products/Fiskars859863.html?97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Изображение клея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http://www.ktopt.ru/shop/ofisnye-prinadlezhnosti/klejj/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714202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Рассмотрим картинку </a:t>
            </a:r>
            <a:endParaRPr lang="ru-RU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2060848"/>
            <a:ext cx="8568952" cy="4464496"/>
          </a:xfrm>
        </p:spPr>
        <p:txBody>
          <a:bodyPr>
            <a:normAutofit/>
          </a:bodyPr>
          <a:lstStyle/>
          <a:p>
            <a:r>
              <a:rPr lang="ru-RU" dirty="0" smtClean="0"/>
              <a:t>Негритенок – игрушка для кукольного театра. Его голову сделали из верхней части коричневой пластиковой бутылки. Горлышко куклы – горлышко бутылки, которое продето в отверстие рубашки. Когда в рукава рубашки вставляют руку, то указательный палец легко проскочит в отверстие горлышка – куколка сможет качать головой. А средний и большой пальцы будут управлять руками куклы. Уши и губы негритенка вырезали из розового поролона, глаза, нос и брови – из бумаги.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8640"/>
            <a:ext cx="317519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Подготовить рабочее место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Коричневая пластиковая бутылка – для головы</a:t>
            </a:r>
          </a:p>
          <a:p>
            <a:r>
              <a:rPr lang="ru-RU" dirty="0" smtClean="0"/>
              <a:t>Розовый поролон – для ушей и рта</a:t>
            </a:r>
          </a:p>
          <a:p>
            <a:r>
              <a:rPr lang="ru-RU" dirty="0" smtClean="0"/>
              <a:t>Обрезки бумаги – для глаз, ресниц и носа</a:t>
            </a:r>
          </a:p>
          <a:p>
            <a:r>
              <a:rPr lang="ru-RU" dirty="0" smtClean="0"/>
              <a:t>Пестрая ткань – для рубашки</a:t>
            </a:r>
          </a:p>
          <a:p>
            <a:r>
              <a:rPr lang="ru-RU" dirty="0" smtClean="0"/>
              <a:t>Ножницы </a:t>
            </a:r>
          </a:p>
          <a:p>
            <a:r>
              <a:rPr lang="ru-RU" dirty="0" smtClean="0"/>
              <a:t>Клей</a:t>
            </a:r>
          </a:p>
          <a:p>
            <a:r>
              <a:rPr lang="ru-RU" dirty="0" smtClean="0"/>
              <a:t>Нитки</a:t>
            </a:r>
          </a:p>
          <a:p>
            <a:r>
              <a:rPr lang="ru-RU" dirty="0" smtClean="0"/>
              <a:t>Игла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r>
              <a:rPr lang="ru-RU" dirty="0" smtClean="0"/>
              <a:t>Алгоритм действий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755576" y="1268760"/>
            <a:ext cx="7920880" cy="532859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 Правила техники безопасности при работе с ножницами, клеем и иглой.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800" dirty="0" smtClean="0"/>
              <a:t>Подготовка деталей. </a:t>
            </a:r>
            <a:r>
              <a:rPr lang="ru-RU" dirty="0" smtClean="0"/>
              <a:t>Отрезать от бутылки верхнюю половину.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Вырезать на глаз кусочки поролона для губ и ушей.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Нанизать на нитку «серьги», закрепим их в ушах, подкрасим губы фломастером.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Подготовить детали для глаз </a:t>
            </a:r>
            <a:r>
              <a:rPr lang="ru-RU" dirty="0" smtClean="0"/>
              <a:t>и ресниц.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Нанизать нитку бус, примерим на шейку.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Выкроить рубашку.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Сборка. Сложить две детали рубашки лицевой стороной внутрь и сшить по бокам и плечам швом «вперед иголку».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 действий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Подвернуть срез низа рубашки, подшить швом «вперед иголку».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Надеть рубашку на горлышко, привязать и вывернуть.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Надрезать часть заготовки на очень узкие вертикальные полоски.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«Завить» концы полосок так, чтобы они были направлены то внутрь – к макушке, то наружу – ко лбу и вискам.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Приклеить отделочные детали на голову.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ru-RU" dirty="0" smtClean="0"/>
              <a:t>Надеть на шею бусы. Убрать рабочее место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1. Правила техники безопасности при работе с ножницами, клеем и иглой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175450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39197">
            <a:off x="3855398" y="2338935"/>
            <a:ext cx="4528014" cy="309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556792"/>
            <a:ext cx="2714253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930226"/>
          </a:xfrm>
        </p:spPr>
        <p:txBody>
          <a:bodyPr>
            <a:normAutofit/>
          </a:bodyPr>
          <a:lstStyle/>
          <a:p>
            <a:r>
              <a:rPr lang="ru-RU" dirty="0" smtClean="0"/>
              <a:t>2. Подготовка деталей. Отрезать от бутылки верхнюю половину.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708920"/>
            <a:ext cx="7015098" cy="352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86210"/>
          </a:xfrm>
        </p:spPr>
        <p:txBody>
          <a:bodyPr>
            <a:normAutofit/>
          </a:bodyPr>
          <a:lstStyle/>
          <a:p>
            <a:r>
              <a:rPr lang="ru-RU" dirty="0" smtClean="0"/>
              <a:t>3. Вырезать на глаз кусочки поролона для губ и ушей.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64904"/>
            <a:ext cx="7218287" cy="400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85</TotalTime>
  <Words>604</Words>
  <Application>Microsoft Office PowerPoint</Application>
  <PresentationFormat>Экран (4:3)</PresentationFormat>
  <Paragraphs>58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Справедливость</vt:lpstr>
      <vt:lpstr>Негритенок</vt:lpstr>
      <vt:lpstr>Негритенок</vt:lpstr>
      <vt:lpstr>Рассмотрим картинку </vt:lpstr>
      <vt:lpstr>Подготовить рабочее место</vt:lpstr>
      <vt:lpstr>Алгоритм действий</vt:lpstr>
      <vt:lpstr>Алгоритм действий</vt:lpstr>
      <vt:lpstr>1. Правила техники безопасности при работе с ножницами, клеем и иглой</vt:lpstr>
      <vt:lpstr>2. Подготовка деталей. Отрезать от бутылки верхнюю половину.</vt:lpstr>
      <vt:lpstr>3. Вырезать на глаз кусочки поролона для губ и ушей.</vt:lpstr>
      <vt:lpstr>4. Нанизать на нитку «серьги», закрепим их в ушах, подкрасим губы фломастером.</vt:lpstr>
      <vt:lpstr>5. Подготовить детали для глаз и  ресниц.</vt:lpstr>
      <vt:lpstr>6. Нанизать нитку бус, примерим на шейку.</vt:lpstr>
      <vt:lpstr>7. Выкроить рубашку.</vt:lpstr>
      <vt:lpstr>8. Сборка. Сложить две детали рубашки лицевой стороной внутрь и сшить по бокам и плечам швом «вперед иголку».</vt:lpstr>
      <vt:lpstr>9. Подвернуть срез низа рубашки, подшить швом «вперед иголку».</vt:lpstr>
      <vt:lpstr>10. Надеть рубашку на горлышко, привязать и вывернуть.</vt:lpstr>
      <vt:lpstr>11. Надрезать часть заготовки на очень узкие вертикальные полоски.</vt:lpstr>
      <vt:lpstr>12. «Завить» концы полосок так, чтобы они были направлены то внутрь – к макушке, то наружу – ко лбу и вискам.</vt:lpstr>
      <vt:lpstr>13. Приклеить отделочные детали на голову. </vt:lpstr>
      <vt:lpstr>14. Надеть на шею бусы. Убрать рабочее место</vt:lpstr>
      <vt:lpstr>Рефлексия</vt:lpstr>
      <vt:lpstr>Используемые 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Негритенок</dc:title>
  <dc:creator>PC</dc:creator>
  <cp:lastModifiedBy>PC</cp:lastModifiedBy>
  <cp:revision>8</cp:revision>
  <dcterms:created xsi:type="dcterms:W3CDTF">2014-02-15T10:15:20Z</dcterms:created>
  <dcterms:modified xsi:type="dcterms:W3CDTF">2014-02-15T11:44:42Z</dcterms:modified>
</cp:coreProperties>
</file>