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74" r:id="rId14"/>
    <p:sldId id="269" r:id="rId15"/>
    <p:sldId id="270" r:id="rId16"/>
    <p:sldId id="271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2920E0-0AE3-4B30-AC00-58E136BEDA92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B4FA8-974B-446F-8D60-2A63F99004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2920E0-0AE3-4B30-AC00-58E136BEDA92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B4FA8-974B-446F-8D60-2A63F9900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2920E0-0AE3-4B30-AC00-58E136BEDA92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B4FA8-974B-446F-8D60-2A63F9900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2920E0-0AE3-4B30-AC00-58E136BEDA92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B4FA8-974B-446F-8D60-2A63F9900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2920E0-0AE3-4B30-AC00-58E136BEDA92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B4FA8-974B-446F-8D60-2A63F99004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2920E0-0AE3-4B30-AC00-58E136BEDA92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B4FA8-974B-446F-8D60-2A63F9900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2920E0-0AE3-4B30-AC00-58E136BEDA92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B4FA8-974B-446F-8D60-2A63F9900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2920E0-0AE3-4B30-AC00-58E136BEDA92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B4FA8-974B-446F-8D60-2A63F9900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2920E0-0AE3-4B30-AC00-58E136BEDA92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B4FA8-974B-446F-8D60-2A63F99004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2920E0-0AE3-4B30-AC00-58E136BEDA92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B4FA8-974B-446F-8D60-2A63F9900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2920E0-0AE3-4B30-AC00-58E136BEDA92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B4FA8-974B-446F-8D60-2A63F99004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92920E0-0AE3-4B30-AC00-58E136BEDA92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14B4FA8-974B-446F-8D60-2A63F99004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06910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Ажурный ёлочный шарик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урока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3212976"/>
            <a:ext cx="5347320" cy="18002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Учитель технологии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МБОУ СОШ №1 г. Лакинска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Халитова Татьяна Петровна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344816" cy="27943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Обрежем нитку с двух сторон от флакона. Внутри останется обрезок-замочек. Вымой ножницы от клея и убери на место.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PC\Desktop\фотки\УРОКИ\откр\IMG_35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780928"/>
            <a:ext cx="6400800" cy="40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36227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клей не выливался приклеим на отверстия заплатки из газеты.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PC\Desktop\фотки\УРОКИ\откр\IMG_35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780928"/>
            <a:ext cx="5940152" cy="40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3600400" cy="610669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Подвесим мокрый кокон на скрепке для просушки. Уберем рабочее место, выбросим мусор.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PC\Desktop\фотки\УРОКИ\откр\IMG_35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65004" y="1179004"/>
            <a:ext cx="6858000" cy="4499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60648"/>
            <a:ext cx="7498080" cy="5987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Как называется наша основная деталь?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Что такое кокон?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Для чего мы обрабатывали нити силикатным клеем?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Что мы сегодня успели сделать за урок?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С какими трудностями вы столкнулись?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4176464" cy="581865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 урок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Когда кокон высох, проколем резиновый шарик.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PC\Desktop\фотки\УРОКИ\откр\IMG_35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4032448" cy="625070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Аккуратно вытаскиваем обрывки шарика из кокона, не давая шарику деформироваться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PC\Desktop\фотки\УРОКИ\откр\IMG_35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0"/>
            <a:ext cx="39959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4104456" cy="574665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Сделаем шарику подвес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PC\Pictures\Новый рисунок (7)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79" y="620688"/>
            <a:ext cx="3851921" cy="6237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8172400" cy="229026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Украсим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блестками-конфетти. Уберем рабочее место, выбросим мусор.</a:t>
            </a:r>
            <a:endParaRPr lang="ru-RU" dirty="0"/>
          </a:p>
        </p:txBody>
      </p:sp>
      <p:pic>
        <p:nvPicPr>
          <p:cNvPr id="4" name="Picture 4" descr="C:\Users\PC\Desktop\фотки\УРОКИ\откр\IMG_35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0574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916832"/>
            <a:ext cx="7498080" cy="4331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Продолжите </a:t>
            </a:r>
            <a:r>
              <a:rPr lang="ru-RU" b="1" dirty="0" smtClean="0"/>
              <a:t>высказывание: «Мне техника «Волшебная паутинка» …, потому что…»</a:t>
            </a:r>
            <a:endParaRPr lang="ru-RU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645024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Используемая литература.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268760"/>
            <a:ext cx="7498080" cy="48006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Геронимус</a:t>
            </a: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Т. М. Технология: Я всё умею делать сам: рабочая тетрадь к учебнику для 4 класса. М.: АСТ-ПРЕСС ШКОЛА, 2010, 256 с</a:t>
            </a: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Лебедева Е. Г Трудовое обучение. 4 класс: поурочные планы по учебнику «Маленький мастер» Т. М. </a:t>
            </a:r>
            <a:r>
              <a:rPr lang="ru-RU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Геронимус</a:t>
            </a: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Волгоград: Учитель, 2099, 73 с.</a:t>
            </a:r>
          </a:p>
          <a:p>
            <a:pPr lvl="0"/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Изображение коконов 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http://img0.liveinternet.ru/images/attach/c/4/78/532/78532878_large_p1130128.jpg</a:t>
            </a:r>
            <a:endParaRPr lang="ru-RU" sz="3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Изображение детского крема   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make-up.passion.ru/photos_products/2000/1329/krem-detskiy_1329_9088.jpg</a:t>
            </a:r>
            <a:endParaRPr lang="ru-RU" sz="3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Изображение  игрушек из коконов.  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ttp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://img10.proshkolu.ru/content/media/pic/std/4000000/3824000/3823510-563cab8d4e506eef.jpg</a:t>
            </a:r>
            <a:endParaRPr lang="ru-RU" sz="3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5445224"/>
            <a:ext cx="749808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Ажурный елочный шарик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435608" y="6202680"/>
            <a:ext cx="749808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81724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PC\Desktop\фотки\УРОКИ\ажурные шарики\IMG_34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946450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Подготовим рабочее место.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060848"/>
            <a:ext cx="269111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21825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Надуем напальчник так, чтобы получился шарик и завяжем ниткой.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7416" y="1772816"/>
            <a:ext cx="5256584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528880" cy="27943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Получше завяжем.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Внимание послушаем, не пищит ли шарик, выпуская воздух.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PC\Pictures\Новый рисунок (4)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348880"/>
            <a:ext cx="4716016" cy="450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3600" y="332656"/>
            <a:ext cx="3600400" cy="590465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Проколем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пластмассовый флакон с клеем ближе ко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дну.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ротянем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через него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нитку.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глу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снимем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сра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зу вымоем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 положим в игольницу.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797152"/>
            <a:ext cx="7498080" cy="14512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2050" name="Picture 2" descr="C:\Users\PC\Desktop\фотки\УРОКИ\откр\IMG_3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869160"/>
            <a:ext cx="4032448" cy="1679848"/>
          </a:xfrm>
          <a:prstGeom prst="rect">
            <a:avLst/>
          </a:prstGeom>
          <a:noFill/>
        </p:spPr>
      </p:pic>
      <p:pic>
        <p:nvPicPr>
          <p:cNvPr id="2051" name="Picture 3" descr="C:\Users\PC\Pictures\Новый рисунок (5)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60648"/>
            <a:ext cx="4108895" cy="1873572"/>
          </a:xfrm>
          <a:prstGeom prst="rect">
            <a:avLst/>
          </a:prstGeom>
          <a:noFill/>
        </p:spPr>
      </p:pic>
      <p:pic>
        <p:nvPicPr>
          <p:cNvPr id="2052" name="Picture 4" descr="C:\Users\PC\Pictures\Новый рисунок (6)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636912"/>
            <a:ext cx="4104456" cy="1732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9808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Маленькая хитрость.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Намажем шарик детским кремом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88840"/>
            <a:ext cx="6624736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1420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Обмотаем шарик мокрой ниткой часто-часто.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PC\Desktop\фотки\УРОКИ\откр\IMG_35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8100392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145</TotalTime>
  <Words>265</Words>
  <Application>Microsoft Office PowerPoint</Application>
  <PresentationFormat>Экран (4:3)</PresentationFormat>
  <Paragraphs>36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Ажурный ёлочный шарик. 2 урока </vt:lpstr>
      <vt:lpstr>Ажурный елочный шарик</vt:lpstr>
      <vt:lpstr>Слайд 3</vt:lpstr>
      <vt:lpstr>Подготовим рабочее место.</vt:lpstr>
      <vt:lpstr>Надуем напальчник так, чтобы получился шарик и завяжем ниткой.</vt:lpstr>
      <vt:lpstr>Получше завяжем.  Внимание послушаем, не пищит ли шарик, выпуская воздух. </vt:lpstr>
      <vt:lpstr> 1. Проколем пластмассовый флакон с клеем ближе ко дну.  2. Протянем через него нитку.   3. Иглу снимем и сразу вымоем и положим в игольницу.</vt:lpstr>
      <vt:lpstr>Маленькая хитрость.</vt:lpstr>
      <vt:lpstr>Обмотаем шарик мокрой ниткой часто-часто. </vt:lpstr>
      <vt:lpstr>Обрежем нитку с двух сторон от флакона. Внутри останется обрезок-замочек. Вымой ножницы от клея и убери на место.</vt:lpstr>
      <vt:lpstr>Чтобы клей не выливался приклеим на отверстия заплатки из газеты.</vt:lpstr>
      <vt:lpstr>Подвесим мокрый кокон на скрепке для просушки. Уберем рабочее место, выбросим мусор.</vt:lpstr>
      <vt:lpstr>  </vt:lpstr>
      <vt:lpstr>2 урок  Когда кокон высох, проколем резиновый шарик. </vt:lpstr>
      <vt:lpstr>Аккуратно вытаскиваем обрывки шарика из кокона, не давая шарику деформироваться</vt:lpstr>
      <vt:lpstr>Сделаем шарику подвес</vt:lpstr>
      <vt:lpstr>Украсим блестками-конфетти. Уберем рабочее место, выбросим мусор.</vt:lpstr>
      <vt:lpstr>  </vt:lpstr>
      <vt:lpstr>Используемая литература.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Ажурный ёлочный шарик.</dc:title>
  <dc:creator>PC</dc:creator>
  <cp:lastModifiedBy>PC</cp:lastModifiedBy>
  <cp:revision>15</cp:revision>
  <dcterms:created xsi:type="dcterms:W3CDTF">2013-12-07T17:08:07Z</dcterms:created>
  <dcterms:modified xsi:type="dcterms:W3CDTF">2013-12-09T12:04:48Z</dcterms:modified>
</cp:coreProperties>
</file>