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65A7BFC-1F16-4A9D-8A57-42D374E0BF53}" type="datetimeFigureOut">
              <a:rPr lang="ru-RU" smtClean="0"/>
              <a:t>17.09.2014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E23FDC2-90B3-49E7-8477-FF5ED934427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topt.ru/shop/ofisnye-prinadlezhnosti/klejj/" TargetMode="External"/><Relationship Id="rId2" Type="http://schemas.openxmlformats.org/officeDocument/2006/relationships/hyperlink" Target="http://www.sewing-world.ru/products/Fiskars859863.html?9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udio_video.brstar.ru/catalog/product_descripts/catalog_group/4191/prod_id/142318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988982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Страшила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3356992"/>
            <a:ext cx="5923384" cy="1872208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технологии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№1 г. Лакинска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Халитова Татьяна Петровна</a:t>
            </a:r>
          </a:p>
          <a:p>
            <a:pPr algn="r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25344"/>
          </a:xfrm>
        </p:spPr>
        <p:txBody>
          <a:bodyPr/>
          <a:lstStyle/>
          <a:p>
            <a:r>
              <a:rPr lang="ru-RU" dirty="0" smtClean="0"/>
              <a:t>4. Разметить и вырезать одну ладошку.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Остальные разметить по первой как по шаблону.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Вырезать и сложить заготовки по парам.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8702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40968"/>
            <a:ext cx="3816598" cy="137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3570" y="5648132"/>
            <a:ext cx="3316287" cy="120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8760" y="5661248"/>
            <a:ext cx="366524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3010346"/>
          </a:xfrm>
        </p:spPr>
        <p:txBody>
          <a:bodyPr>
            <a:normAutofit/>
          </a:bodyPr>
          <a:lstStyle/>
          <a:p>
            <a:r>
              <a:rPr lang="ru-RU" dirty="0" smtClean="0"/>
              <a:t>5. Примерить «прическу», пострижём.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924944"/>
            <a:ext cx="4495555" cy="364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3456384" cy="6250706"/>
          </a:xfrm>
        </p:spPr>
        <p:txBody>
          <a:bodyPr/>
          <a:lstStyle/>
          <a:p>
            <a:r>
              <a:rPr lang="ru-RU" dirty="0" smtClean="0"/>
              <a:t>6. Примерить и вырезать лоскуток для шляпы.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8720"/>
            <a:ext cx="442478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6250706"/>
          </a:xfrm>
        </p:spPr>
        <p:txBody>
          <a:bodyPr/>
          <a:lstStyle/>
          <a:p>
            <a:r>
              <a:rPr lang="ru-RU" dirty="0" smtClean="0"/>
              <a:t>7. Выкроить</a:t>
            </a:r>
            <a:br>
              <a:rPr lang="ru-RU" dirty="0" smtClean="0"/>
            </a:br>
            <a:r>
              <a:rPr lang="ru-RU" dirty="0" smtClean="0"/>
              <a:t> рубашку.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340768"/>
            <a:ext cx="341987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802434"/>
          </a:xfrm>
        </p:spPr>
        <p:txBody>
          <a:bodyPr/>
          <a:lstStyle/>
          <a:p>
            <a:r>
              <a:rPr lang="ru-RU" dirty="0" smtClean="0"/>
              <a:t>8. Сборка. </a:t>
            </a:r>
            <a:br>
              <a:rPr lang="ru-RU" dirty="0" smtClean="0"/>
            </a:br>
            <a:r>
              <a:rPr lang="ru-RU" dirty="0" smtClean="0"/>
              <a:t>Оформить головку: приклеить нос, глаза и рот. Рот- ниточку приклеить капельками клея.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661" y="3540941"/>
            <a:ext cx="4800339" cy="33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80112" cy="6583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9. Собрать и приклеить шляпу. Уложить на лоскут картона поля, в середину положить комочек ваты.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Поднять все края лоскута к центру, закрепить двумя стежками.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76672"/>
            <a:ext cx="40679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275" y="3683000"/>
            <a:ext cx="465772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02234"/>
          </a:xfrm>
        </p:spPr>
        <p:txBody>
          <a:bodyPr>
            <a:normAutofit/>
          </a:bodyPr>
          <a:lstStyle/>
          <a:p>
            <a:r>
              <a:rPr lang="ru-RU" dirty="0" smtClean="0"/>
              <a:t>10. Приклеить на место прическу и шляпу.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6202342" cy="410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328592" cy="50985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11. Собрать каркас фигурки: </a:t>
            </a:r>
            <a:br>
              <a:rPr lang="ru-RU" dirty="0" smtClean="0"/>
            </a:br>
            <a:r>
              <a:rPr lang="ru-RU" dirty="0" smtClean="0"/>
              <a:t>проколоть шилом трубочки для коктейля, отступив от края 4 см.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Надеть трубочки – руки на стержень.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4664"/>
            <a:ext cx="356388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356388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rmAutofit/>
          </a:bodyPr>
          <a:lstStyle/>
          <a:p>
            <a:r>
              <a:rPr lang="ru-RU" dirty="0" smtClean="0"/>
              <a:t>12. Вложить каркас фигурки в рубашку, зашить её по бокам.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6182024" cy="44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420888"/>
            <a:ext cx="7498080" cy="1143000"/>
          </a:xfrm>
        </p:spPr>
        <p:txBody>
          <a:bodyPr/>
          <a:lstStyle/>
          <a:p>
            <a:r>
              <a:rPr lang="ru-RU" dirty="0" smtClean="0"/>
              <a:t>13. Вклеить на место ладошки.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4664"/>
            <a:ext cx="37079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05064"/>
            <a:ext cx="370790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6322714"/>
          </a:xfrm>
        </p:spPr>
        <p:txBody>
          <a:bodyPr/>
          <a:lstStyle/>
          <a:p>
            <a:r>
              <a:rPr lang="ru-RU" dirty="0" err="1" smtClean="0"/>
              <a:t>Да-а-а</a:t>
            </a:r>
            <a:r>
              <a:rPr lang="ru-RU" dirty="0" smtClean="0"/>
              <a:t>, такой Страшила распугает всех непрошенных гостей сада и огорода. И совсем-то он и не страшный, даже симпатичный.</a:t>
            </a:r>
            <a:endParaRPr lang="ru-RU" dirty="0"/>
          </a:p>
        </p:txBody>
      </p:sp>
      <p:pic>
        <p:nvPicPr>
          <p:cNvPr id="1026" name="Picture 2" descr="C:\Users\PC\Desktop\фотки\УРОКИ\страшила\IMG_3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550" y="1052736"/>
            <a:ext cx="360045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4320480" cy="62507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14. Надеть головку на шею.</a:t>
            </a:r>
            <a:br>
              <a:rPr lang="ru-RU" dirty="0" smtClean="0"/>
            </a:br>
            <a:r>
              <a:rPr lang="ru-RU" dirty="0" smtClean="0"/>
              <a:t>Вставить каркас в подставку.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Украсить игрушку колосками.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Убрать рабочее место.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25922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C\Desktop\фотки\УРОКИ\страшила\IMG_3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84984"/>
            <a:ext cx="2915816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268760"/>
            <a:ext cx="8244408" cy="558924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Геронимус Т. М. Технология: Я всё умею делать сам: рабочая тетрадь к учебнику для 4 класса. М.: АСТ-ПРЕСС ШКОЛА, 2010, 256 с.</a:t>
            </a:r>
          </a:p>
          <a:p>
            <a:pPr lvl="0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Лебедева Е. Г Трудовое обучение. 4 класс: поурочные планы по учебнику «Маленький мастер» Т. М. Геронимус. Волгоград: Учитель, 2099, 73 с.</a:t>
            </a:r>
          </a:p>
          <a:p>
            <a:pPr lvl="0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Изображение ножниц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2"/>
              </a:rPr>
              <a:t>http://www.sewing-world.ru/products/Fiskars859863.html?97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  <a:p>
            <a:pPr lvl="0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Изображение клея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3"/>
              </a:rPr>
              <a:t>http://www.ktopt.ru/shop/ofisnye-prinadlezhnosti/klejj/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  <a:p>
            <a:r>
              <a:rPr lang="ru-RU" dirty="0" smtClean="0">
                <a:cs typeface="Times New Roman" pitchFamily="18" charset="0"/>
              </a:rPr>
              <a:t>Изображение </a:t>
            </a:r>
            <a:r>
              <a:rPr lang="ru-RU" dirty="0" smtClean="0">
                <a:cs typeface="Times New Roman" pitchFamily="18" charset="0"/>
              </a:rPr>
              <a:t>канцелярского ножа </a:t>
            </a:r>
            <a:r>
              <a:rPr lang="en-US" dirty="0" smtClean="0">
                <a:hlinkClick r:id="rId4"/>
              </a:rPr>
              <a:t>http://audio_video.brstar.ru/catalog/product_descripts/catalog_group/4191/prod_id/1423185#.VBl93BJ0wZg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Приготовить рабочее место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7488832" cy="505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64704"/>
          </a:xfrm>
        </p:spPr>
        <p:txBody>
          <a:bodyPr/>
          <a:lstStyle/>
          <a:p>
            <a:r>
              <a:rPr lang="ru-RU" dirty="0" smtClean="0"/>
              <a:t>Алгоритм действий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8933688" cy="6165304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/>
              <a:t>1</a:t>
            </a:r>
            <a:r>
              <a:rPr lang="ru-RU" sz="3400" dirty="0" smtClean="0"/>
              <a:t>. Повторить правила Техники Безопасности при работе с ножницами, ножом и клеем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2. Подготовить желтый нитяной кокон. На прошлых уроках мы с вами уже учились его изготавливать. </a:t>
            </a:r>
            <a:r>
              <a:rPr lang="ru-RU" sz="3400" dirty="0" smtClean="0"/>
              <a:t>Вырезать </a:t>
            </a:r>
            <a:r>
              <a:rPr lang="ru-RU" sz="3400" dirty="0" smtClean="0"/>
              <a:t>два ложемента для глаз и подкладочные кружочки из белой бумаги. </a:t>
            </a:r>
            <a:r>
              <a:rPr lang="ru-RU" sz="3400" dirty="0" smtClean="0"/>
              <a:t>Подготовить </a:t>
            </a:r>
            <a:r>
              <a:rPr lang="ru-RU" sz="3400" dirty="0" smtClean="0"/>
              <a:t>и окрасить </a:t>
            </a:r>
            <a:r>
              <a:rPr lang="ru-RU" sz="3400" dirty="0" smtClean="0"/>
              <a:t>пенопластовую </a:t>
            </a:r>
            <a:r>
              <a:rPr lang="ru-RU" sz="3400" dirty="0" smtClean="0"/>
              <a:t>гранулу </a:t>
            </a:r>
            <a:r>
              <a:rPr lang="ru-RU" sz="3400" dirty="0" smtClean="0"/>
              <a:t>для </a:t>
            </a:r>
            <a:r>
              <a:rPr lang="ru-RU" sz="3400" dirty="0" smtClean="0"/>
              <a:t>носа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3. Разметить на картоне и вырезать кружок для шляпы.</a:t>
            </a:r>
            <a:br>
              <a:rPr lang="ru-RU" sz="3400" dirty="0" smtClean="0"/>
            </a:br>
            <a:r>
              <a:rPr lang="ru-RU" sz="3400" dirty="0" smtClean="0">
                <a:solidFill>
                  <a:srgbClr val="FF0000"/>
                </a:solidFill>
              </a:rPr>
              <a:t>ВНИМАНИЕ! Примерь выкройку </a:t>
            </a:r>
            <a:r>
              <a:rPr lang="ru-RU" sz="3400" dirty="0" smtClean="0">
                <a:solidFill>
                  <a:srgbClr val="FF0000"/>
                </a:solidFill>
              </a:rPr>
              <a:t>своему </a:t>
            </a:r>
            <a:r>
              <a:rPr lang="ru-RU" sz="3400" dirty="0" smtClean="0">
                <a:solidFill>
                  <a:srgbClr val="FF0000"/>
                </a:solidFill>
              </a:rPr>
              <a:t>кокону. Вдруг она мала или слишком велика!</a:t>
            </a:r>
            <a:r>
              <a:rPr lang="ru-RU" sz="3400" dirty="0" smtClean="0"/>
              <a:t/>
            </a:r>
            <a:br>
              <a:rPr lang="ru-RU" sz="3400" dirty="0" smtClean="0"/>
            </a:br>
            <a:r>
              <a:rPr lang="ru-RU" sz="3400" dirty="0" smtClean="0"/>
              <a:t>Вырезать большой круг</a:t>
            </a:r>
            <a:r>
              <a:rPr lang="ru-RU" sz="3400" dirty="0" smtClean="0"/>
              <a:t>…</a:t>
            </a:r>
          </a:p>
          <a:p>
            <a:pPr>
              <a:buNone/>
            </a:pPr>
            <a:r>
              <a:rPr lang="ru-RU" sz="3400" dirty="0" smtClean="0"/>
              <a:t>  </a:t>
            </a:r>
            <a:r>
              <a:rPr lang="ru-RU" sz="3400" dirty="0" smtClean="0"/>
              <a:t>… надрезать внутри…</a:t>
            </a:r>
            <a:br>
              <a:rPr lang="ru-RU" sz="3400" dirty="0" smtClean="0"/>
            </a:br>
            <a:r>
              <a:rPr lang="ru-RU" sz="3400" dirty="0" smtClean="0"/>
              <a:t>… </a:t>
            </a:r>
            <a:r>
              <a:rPr lang="ru-RU" sz="3400" dirty="0" smtClean="0"/>
              <a:t>вставить ножницы</a:t>
            </a:r>
            <a:r>
              <a:rPr lang="ru-RU" sz="3400" dirty="0" smtClean="0"/>
              <a:t>, </a:t>
            </a:r>
            <a:r>
              <a:rPr lang="ru-RU" sz="3400" dirty="0" smtClean="0"/>
              <a:t>вырезать круг внутри. </a:t>
            </a:r>
            <a:endParaRPr lang="ru-RU" sz="3400" dirty="0" smtClean="0"/>
          </a:p>
          <a:p>
            <a:r>
              <a:rPr lang="ru-RU" sz="3400" dirty="0" smtClean="0"/>
              <a:t>4. Разметить и вырезать одну ладошку. Остальные разметить по первой как по шаблону. Вырезать и сложить заготовки по парам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5. Примерить «прическу», пострижём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6. Примерить и вырезать лоскуток для шляпы</a:t>
            </a:r>
            <a:r>
              <a:rPr lang="ru-RU" sz="3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действий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754176" cy="57332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7</a:t>
            </a:r>
            <a:r>
              <a:rPr lang="ru-RU" dirty="0" smtClean="0"/>
              <a:t>. </a:t>
            </a:r>
            <a:r>
              <a:rPr lang="ru-RU" dirty="0" smtClean="0"/>
              <a:t>Выкроить </a:t>
            </a:r>
            <a:r>
              <a:rPr lang="ru-RU" dirty="0" smtClean="0"/>
              <a:t>рубашку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8. Сборка. </a:t>
            </a:r>
            <a:r>
              <a:rPr lang="ru-RU" dirty="0" smtClean="0"/>
              <a:t>Оформить </a:t>
            </a:r>
            <a:r>
              <a:rPr lang="ru-RU" dirty="0" smtClean="0"/>
              <a:t>головку: приклеить нос, глаза и рот. Рот- ниточку приклеить капельками клея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9. Собрать и приклеить шляпу. Уложить на лоскут картона поля, в середину положить комочек ваты. </a:t>
            </a:r>
            <a:r>
              <a:rPr lang="ru-RU" dirty="0" smtClean="0"/>
              <a:t>Поднять </a:t>
            </a:r>
            <a:r>
              <a:rPr lang="ru-RU" dirty="0" smtClean="0"/>
              <a:t>все края лоскута к центру, закрепить двумя стежками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10. Приклеить на место прическу и шляпу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11. Собрать каркас фигурки: </a:t>
            </a:r>
            <a:r>
              <a:rPr lang="ru-RU" dirty="0" smtClean="0"/>
              <a:t>проколоть </a:t>
            </a:r>
            <a:r>
              <a:rPr lang="ru-RU" dirty="0" smtClean="0"/>
              <a:t>шилом трубочки для коктейля, отступив от края 4 см. </a:t>
            </a:r>
            <a:r>
              <a:rPr lang="ru-RU" dirty="0" smtClean="0"/>
              <a:t>Надеть </a:t>
            </a:r>
            <a:r>
              <a:rPr lang="ru-RU" dirty="0" smtClean="0"/>
              <a:t>трубочки – руки на стержень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12. Вложить каркас фигурки в рубашку, зашить её по бокам. </a:t>
            </a:r>
            <a:endParaRPr lang="ru-RU" dirty="0" smtClean="0"/>
          </a:p>
          <a:p>
            <a:r>
              <a:rPr lang="ru-RU" dirty="0" smtClean="0"/>
              <a:t>13. Вклеить на место ладошки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14. </a:t>
            </a:r>
            <a:r>
              <a:rPr lang="ru-RU" dirty="0" smtClean="0"/>
              <a:t>Надеть </a:t>
            </a:r>
            <a:r>
              <a:rPr lang="ru-RU" dirty="0" smtClean="0"/>
              <a:t>головку на </a:t>
            </a:r>
            <a:r>
              <a:rPr lang="ru-RU" dirty="0" smtClean="0"/>
              <a:t>шею. Вставить </a:t>
            </a:r>
            <a:r>
              <a:rPr lang="ru-RU" dirty="0" smtClean="0"/>
              <a:t>каркас в подставку. </a:t>
            </a:r>
            <a:r>
              <a:rPr lang="ru-RU" dirty="0" smtClean="0"/>
              <a:t>Украсить </a:t>
            </a:r>
            <a:r>
              <a:rPr lang="ru-RU" dirty="0" smtClean="0"/>
              <a:t>игрушку </a:t>
            </a:r>
            <a:r>
              <a:rPr lang="ru-RU" dirty="0" smtClean="0"/>
              <a:t>колосками. Убрать </a:t>
            </a:r>
            <a:r>
              <a:rPr lang="ru-RU" dirty="0" smtClean="0"/>
              <a:t>рабочее место.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320480" cy="6034682"/>
          </a:xfrm>
        </p:spPr>
        <p:txBody>
          <a:bodyPr>
            <a:normAutofit/>
          </a:bodyPr>
          <a:lstStyle/>
          <a:p>
            <a:r>
              <a:rPr lang="ru-RU" dirty="0" smtClean="0"/>
              <a:t>Рассмотреть </a:t>
            </a:r>
            <a:r>
              <a:rPr lang="ru-RU" dirty="0" smtClean="0"/>
              <a:t>шаблоны. </a:t>
            </a:r>
            <a:br>
              <a:rPr lang="ru-RU" dirty="0" smtClean="0"/>
            </a:br>
            <a:r>
              <a:rPr lang="ru-RU" dirty="0" smtClean="0"/>
              <a:t>Сколько каждой детали нам необходимо?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12776"/>
            <a:ext cx="478406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Повторить правила Техники Безопасности при работе с ножницами, </a:t>
            </a:r>
            <a:r>
              <a:rPr lang="ru-RU" dirty="0" smtClean="0"/>
              <a:t>ножом и </a:t>
            </a:r>
            <a:r>
              <a:rPr lang="ru-RU" dirty="0" smtClean="0"/>
              <a:t>клеем.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8423303">
            <a:off x="4873080" y="3331145"/>
            <a:ext cx="4173056" cy="232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08920"/>
            <a:ext cx="1584176" cy="37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audio_video.brstar.ru/img/catalog/11111/max/1423185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636912"/>
            <a:ext cx="281329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6300192" cy="5904656"/>
          </a:xfrm>
        </p:spPr>
        <p:txBody>
          <a:bodyPr>
            <a:noAutofit/>
          </a:bodyPr>
          <a:lstStyle/>
          <a:p>
            <a:r>
              <a:rPr lang="ru-RU" sz="3600" dirty="0" smtClean="0"/>
              <a:t>2. Подготовить желтый нитяной кокон. На прошлых уроках мы с вами уже учились его изготавливать.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Вырезать два ложемента для глаз и подкладочные кружочки из белой бумаги.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Подготовить и окрасить пенопластовую гранулу </a:t>
            </a:r>
            <a:br>
              <a:rPr lang="ru-RU" sz="3600" dirty="0" smtClean="0"/>
            </a:br>
            <a:r>
              <a:rPr lang="ru-RU" sz="3600" dirty="0" smtClean="0"/>
              <a:t>для носа.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764704"/>
            <a:ext cx="2016650" cy="181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0" y="3140968"/>
            <a:ext cx="3175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797152"/>
            <a:ext cx="356388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 Разметить на картоне и вырезать кружок для шляпы.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ВНИМАНИЕ! Примерь выкройку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своему кокону. Вдруг она мала или слишком велика!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Вырезать большой круг…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… </a:t>
            </a:r>
            <a:r>
              <a:rPr lang="ru-RU" dirty="0" smtClean="0"/>
              <a:t>н</a:t>
            </a:r>
            <a:r>
              <a:rPr lang="ru-RU" dirty="0" smtClean="0"/>
              <a:t>адрезать внутри…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… вставить ножницы,</a:t>
            </a:r>
            <a:br>
              <a:rPr lang="ru-RU" dirty="0" smtClean="0"/>
            </a:br>
            <a:r>
              <a:rPr lang="ru-RU" dirty="0" smtClean="0"/>
              <a:t> вырезать круг внутри.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668344" y="0"/>
            <a:ext cx="1475656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556792"/>
            <a:ext cx="14756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564904"/>
            <a:ext cx="1547664" cy="138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67543" y="3573016"/>
            <a:ext cx="170517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517232"/>
            <a:ext cx="1512168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869160"/>
            <a:ext cx="15841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70</TotalTime>
  <Words>460</Words>
  <Application>Microsoft Office PowerPoint</Application>
  <PresentationFormat>Экран (4:3)</PresentationFormat>
  <Paragraphs>44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Страшила</vt:lpstr>
      <vt:lpstr>Да-а-а, такой Страшила распугает всех непрошенных гостей сада и огорода. И совсем-то он и не страшный, даже симпатичный.</vt:lpstr>
      <vt:lpstr>Приготовить рабочее место</vt:lpstr>
      <vt:lpstr>Алгоритм действий</vt:lpstr>
      <vt:lpstr>Алгоритм действий</vt:lpstr>
      <vt:lpstr>Рассмотреть шаблоны.  Сколько каждой детали нам необходимо?  </vt:lpstr>
      <vt:lpstr>1. Повторить правила Техники Безопасности при работе с ножницами, ножом и клеем.</vt:lpstr>
      <vt:lpstr>2. Подготовить желтый нитяной кокон. На прошлых уроках мы с вами уже учились его изготавливать.   Вырезать два ложемента для глаз и подкладочные кружочки из белой бумаги.   Подготовить и окрасить пенопластовую гранулу  для носа.</vt:lpstr>
      <vt:lpstr>3. Разметить на картоне и вырезать кружок для шляпы. ВНИМАНИЕ! Примерь выкройку  своему кокону. Вдруг она мала или слишком велика! Вырезать большой круг…                                   … надрезать внутри…  … вставить ножницы,  вырезать круг внутри.  </vt:lpstr>
      <vt:lpstr>4. Разметить и вырезать одну ладошку.   Остальные разметить по первой как по шаблону.    Вырезать и сложить заготовки по парам.</vt:lpstr>
      <vt:lpstr>5. Примерить «прическу», пострижём.</vt:lpstr>
      <vt:lpstr>6. Примерить и вырезать лоскуток для шляпы.</vt:lpstr>
      <vt:lpstr>7. Выкроить  рубашку.</vt:lpstr>
      <vt:lpstr>8. Сборка.  Оформить головку: приклеить нос, глаза и рот. Рот- ниточку приклеить капельками клея.</vt:lpstr>
      <vt:lpstr>9. Собрать и приклеить шляпу. Уложить на лоскут картона поля, в середину положить комочек ваты.   Поднять все края лоскута к центру, закрепить двумя стежками.</vt:lpstr>
      <vt:lpstr>10. Приклеить на место прическу и шляпу.</vt:lpstr>
      <vt:lpstr>11. Собрать каркас фигурки:  проколоть шилом трубочки для коктейля, отступив от края 4 см.   Надеть трубочки – руки на стержень.</vt:lpstr>
      <vt:lpstr>12. Вложить каркас фигурки в рубашку, зашить её по бокам. </vt:lpstr>
      <vt:lpstr>13. Вклеить на место ладошки.</vt:lpstr>
      <vt:lpstr>14. Надеть головку на шею. Вставить каркас в подставку.   Украсить игрушку колосками.  Убрать рабочее место.</vt:lpstr>
      <vt:lpstr>Используемые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Страшила</dc:title>
  <dc:creator>PC</dc:creator>
  <cp:lastModifiedBy>PC</cp:lastModifiedBy>
  <cp:revision>7</cp:revision>
  <dcterms:created xsi:type="dcterms:W3CDTF">2014-09-17T13:47:23Z</dcterms:created>
  <dcterms:modified xsi:type="dcterms:W3CDTF">2014-09-17T14:57:23Z</dcterms:modified>
</cp:coreProperties>
</file>