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70" r:id="rId9"/>
    <p:sldId id="262" r:id="rId10"/>
    <p:sldId id="263" r:id="rId11"/>
    <p:sldId id="264" r:id="rId12"/>
    <p:sldId id="266" r:id="rId13"/>
    <p:sldId id="265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10C3E-AB75-4865-8B62-F73CB7C4A605}" type="datetimeFigureOut">
              <a:rPr lang="ru-RU" smtClean="0"/>
              <a:t>19.09.2014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B447F-2EBA-4686-BF35-C642F05BC91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Учебник </a:t>
            </a:r>
            <a:r>
              <a:rPr lang="ru-RU" dirty="0" err="1" smtClean="0"/>
              <a:t>Рудницкой</a:t>
            </a:r>
            <a:r>
              <a:rPr lang="ru-RU" dirty="0" smtClean="0"/>
              <a:t> В.Н. Математика 2 класс.</a:t>
            </a:r>
            <a:r>
              <a:rPr lang="ru-RU" baseline="0" dirty="0" smtClean="0"/>
              <a:t> Часть 2.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B447F-2EBA-4686-BF35-C642F05BC914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Учебник </a:t>
            </a:r>
            <a:r>
              <a:rPr lang="ru-RU" dirty="0" err="1" smtClean="0"/>
              <a:t>Рудницкой</a:t>
            </a:r>
            <a:r>
              <a:rPr lang="ru-RU" dirty="0" smtClean="0"/>
              <a:t> В.Н. Математика  2 класс. Часть 2.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B447F-2EBA-4686-BF35-C642F05BC914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2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1B24FB30-4700-42F1-82A3-CA0060A099A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38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FB9DA784-D227-494C-9FA4-102D6C8D80E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3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FB30-4700-42F1-82A3-CA0060A099A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A784-D227-494C-9FA4-102D6C8D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FB30-4700-42F1-82A3-CA0060A099A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A784-D227-494C-9FA4-102D6C8D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8FBBFE-CF6E-4BF9-96F6-DBA38BD47EF3}" type="datetimeFigureOut">
              <a:rPr lang="ru-RU" smtClean="0"/>
              <a:pPr>
                <a:defRPr/>
              </a:pPr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DCCEE-39E7-4A57-B84B-212228F194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FB30-4700-42F1-82A3-CA0060A099A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A784-D227-494C-9FA4-102D6C8D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FB30-4700-42F1-82A3-CA0060A099A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A784-D227-494C-9FA4-102D6C8D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FB30-4700-42F1-82A3-CA0060A099A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A784-D227-494C-9FA4-102D6C8D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FB30-4700-42F1-82A3-CA0060A099A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A94987-B52D-47A0-8959-368DE405F1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A32699-C00C-4D71-93D4-B879237AE6E9}" type="datetimeFigureOut">
              <a:rPr lang="ru-RU" smtClean="0"/>
              <a:pPr>
                <a:defRPr/>
              </a:pPr>
              <a:t>19.09.2014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9CEC3-FD18-4416-B0C0-0077A09036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FB30-4700-42F1-82A3-CA0060A099A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A784-D227-494C-9FA4-102D6C8D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FB30-4700-42F1-82A3-CA0060A099A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A784-D227-494C-9FA4-102D6C8D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4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5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pic>
        <p:nvPicPr>
          <p:cNvPr id="14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6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1612"/>
            <a:ext cx="8229600" cy="455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4FB30-4700-42F1-82A3-CA0060A099A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DA784-D227-494C-9FA4-102D6C8D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slide" Target="slide2.xml"/><Relationship Id="rId4" Type="http://schemas.openxmlformats.org/officeDocument/2006/relationships/slide" Target="slide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slide" Target="slide7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143932" cy="39290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Презентация к уроку математики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2 класс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УМК «Начальная школа ХХ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ru-RU" dirty="0" smtClean="0">
                <a:solidFill>
                  <a:srgbClr val="FF0000"/>
                </a:solidFill>
              </a:rPr>
              <a:t> века»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«Обобщение и повторение»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428992" y="5572140"/>
            <a:ext cx="3071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Подготовила Дедкова Т.В.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МОУ КСОШ «Радуга»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ЯНАО, с.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Красноселькуп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785786" y="2000240"/>
            <a:ext cx="57150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Периметр – это сумма 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длин  всех сторон многоугольника.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возврат 3">
            <a:hlinkClick r:id="" action="ppaction://hlinkshowjump?jump=previousslide" highlightClick="1"/>
          </p:cNvPr>
          <p:cNvSpPr/>
          <p:nvPr/>
        </p:nvSpPr>
        <p:spPr>
          <a:xfrm>
            <a:off x="7643834" y="1714488"/>
            <a:ext cx="1285884" cy="1071570"/>
          </a:xfrm>
          <a:prstGeom prst="actionButtonReturn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Площадь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2911" y="1500174"/>
            <a:ext cx="37862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Задание: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У.с. 122 №2</a:t>
            </a:r>
          </a:p>
          <a:p>
            <a:pPr marL="742950" indent="-742950">
              <a:buFont typeface="+mj-lt"/>
              <a:buAutoNum type="arabicPeriod"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У.с. 123 №3</a:t>
            </a:r>
          </a:p>
          <a:p>
            <a:pPr marL="742950" indent="-742950">
              <a:buFont typeface="+mj-lt"/>
              <a:buAutoNum type="arabicPeriod"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У.с. 123 №6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справка 3">
            <a:hlinkClick r:id="" action="ppaction://hlinkshowjump?jump=nextslide" highlightClick="1"/>
          </p:cNvPr>
          <p:cNvSpPr/>
          <p:nvPr/>
        </p:nvSpPr>
        <p:spPr>
          <a:xfrm>
            <a:off x="4429124" y="2143116"/>
            <a:ext cx="714380" cy="642942"/>
          </a:xfrm>
          <a:prstGeom prst="actionButtonHelp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справка 4">
            <a:hlinkClick r:id="rId3" action="ppaction://hlinksldjump" highlightClick="1"/>
          </p:cNvPr>
          <p:cNvSpPr/>
          <p:nvPr/>
        </p:nvSpPr>
        <p:spPr>
          <a:xfrm>
            <a:off x="4429124" y="3429000"/>
            <a:ext cx="714380" cy="642942"/>
          </a:xfrm>
          <a:prstGeom prst="actionButtonHelp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справка 5">
            <a:hlinkClick r:id="rId4" action="ppaction://hlinksldjump" highlightClick="1"/>
          </p:cNvPr>
          <p:cNvSpPr/>
          <p:nvPr/>
        </p:nvSpPr>
        <p:spPr>
          <a:xfrm>
            <a:off x="4429124" y="4643446"/>
            <a:ext cx="714380" cy="642942"/>
          </a:xfrm>
          <a:prstGeom prst="actionButtonHelp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омой 6">
            <a:hlinkClick r:id="rId5" action="ppaction://hlinksldjump" highlightClick="1"/>
          </p:cNvPr>
          <p:cNvSpPr/>
          <p:nvPr/>
        </p:nvSpPr>
        <p:spPr>
          <a:xfrm>
            <a:off x="7358082" y="1571612"/>
            <a:ext cx="1500198" cy="1428760"/>
          </a:xfrm>
          <a:prstGeom prst="actionButtonHom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571604" y="2071678"/>
            <a:ext cx="2073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500958" y="1643050"/>
            <a:ext cx="1357290" cy="1285884"/>
          </a:xfrm>
          <a:prstGeom prst="actionButtonReturn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714480" y="3357562"/>
            <a:ext cx="55869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Измерь  длину и ширину.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Вычисли по формуле.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285852" y="1571612"/>
            <a:ext cx="5240537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с. 122   №3 </a:t>
            </a:r>
          </a:p>
          <a:p>
            <a:pPr>
              <a:buFont typeface="Arial" pitchFamily="34" charset="0"/>
              <a:buChar char="•"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3 = 15 дм</a:t>
            </a:r>
            <a:r>
              <a:rPr lang="ru-RU" sz="44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buFont typeface="Arial" pitchFamily="34" charset="0"/>
              <a:buChar char="•"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(9 – 2) = 63 см</a:t>
            </a:r>
            <a:r>
              <a:rPr lang="ru-RU" sz="44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(4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2) = 32 см</a:t>
            </a:r>
            <a:r>
              <a:rPr lang="ru-RU" sz="44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4 = 16 дм</a:t>
            </a:r>
            <a:r>
              <a:rPr lang="ru-RU" sz="44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500958" y="1714488"/>
            <a:ext cx="1357322" cy="1214446"/>
          </a:xfrm>
          <a:prstGeom prst="actionButtonReturn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214414" y="1571612"/>
            <a:ext cx="648927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с.123 №6*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4000" dirty="0" smtClean="0"/>
              <a:t>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(16 : 4)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(16 : 4) = 16 см</a:t>
            </a:r>
            <a:r>
              <a:rPr lang="ru-RU" sz="40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(20 : 4)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(20 : 4) = 25 см</a:t>
            </a:r>
            <a:r>
              <a:rPr lang="ru-RU" sz="40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(12 : 4)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(12 : 4) = 9 м</a:t>
            </a:r>
            <a:r>
              <a:rPr lang="ru-RU" sz="40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4000" b="1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(36 : 4)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( 36 : 4) = 81 см</a:t>
            </a:r>
            <a:r>
              <a:rPr lang="ru-RU" sz="40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4000" b="1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429520" y="1428736"/>
            <a:ext cx="1500166" cy="1428760"/>
          </a:xfrm>
          <a:prstGeom prst="actionButtonHom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-5" y="1423723"/>
          <a:ext cx="9144005" cy="195150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</a:tblGrid>
              <a:tr h="595528"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0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0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0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0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5528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-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5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-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2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8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1344"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714348" y="2714620"/>
            <a:ext cx="214314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929190" y="2714620"/>
            <a:ext cx="214314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3357562"/>
          <a:ext cx="9144005" cy="195150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</a:tblGrid>
              <a:tr h="595528"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0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0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0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0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5528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-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6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4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-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7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6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1344"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4929190" y="4643446"/>
            <a:ext cx="214314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85786" y="4643446"/>
            <a:ext cx="214314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7643834" y="1500174"/>
            <a:ext cx="1285884" cy="135732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57158" y="1571612"/>
            <a:ext cx="39290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(7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5) + (21 : 7)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(6 х4) – (15 : 3)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(4 х3) : ( 48 : 8)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(6 + 3)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(4 + 5)</a:t>
            </a:r>
          </a:p>
          <a:p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6314" y="1643050"/>
            <a:ext cx="40719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(28 + 44) : 8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(36 + 27) : 9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(97 – 43) : 7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24 : 3 + 86</a:t>
            </a:r>
          </a:p>
          <a:p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572396" y="1571612"/>
            <a:ext cx="1285884" cy="1285884"/>
          </a:xfrm>
          <a:prstGeom prst="actionButtonHom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786182" y="1214422"/>
            <a:ext cx="535781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Числовые выражения</a:t>
            </a:r>
          </a:p>
          <a:p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Периметр</a:t>
            </a:r>
          </a:p>
          <a:p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Площадь</a:t>
            </a:r>
          </a:p>
          <a:p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Вычисления</a:t>
            </a:r>
          </a:p>
          <a:p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/>
        </p:nvSpPr>
        <p:spPr>
          <a:xfrm>
            <a:off x="2357422" y="1428736"/>
            <a:ext cx="857256" cy="500066"/>
          </a:xfrm>
          <a:prstGeom prst="actionButtonBlank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страиваемая 6">
            <a:hlinkClick r:id="rId2" action="ppaction://hlinksldjump" highlightClick="1"/>
          </p:cNvPr>
          <p:cNvSpPr/>
          <p:nvPr/>
        </p:nvSpPr>
        <p:spPr>
          <a:xfrm>
            <a:off x="2357422" y="2571744"/>
            <a:ext cx="857256" cy="500066"/>
          </a:xfrm>
          <a:prstGeom prst="actionButtonBlank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настраиваемая 7">
            <a:hlinkClick r:id="rId3" action="ppaction://hlinksldjump" highlightClick="1"/>
          </p:cNvPr>
          <p:cNvSpPr/>
          <p:nvPr/>
        </p:nvSpPr>
        <p:spPr>
          <a:xfrm>
            <a:off x="2428860" y="5000636"/>
            <a:ext cx="857256" cy="500066"/>
          </a:xfrm>
          <a:prstGeom prst="actionButtonBlank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настраиваемая 8">
            <a:hlinkClick r:id="rId4" action="ppaction://hlinksldjump" highlightClick="1"/>
          </p:cNvPr>
          <p:cNvSpPr/>
          <p:nvPr/>
        </p:nvSpPr>
        <p:spPr>
          <a:xfrm>
            <a:off x="2357422" y="3714752"/>
            <a:ext cx="857256" cy="500066"/>
          </a:xfrm>
          <a:prstGeom prst="actionButtonBlank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rId5" action="ppaction://hlinksldjump" highlightClick="1"/>
          </p:cNvPr>
          <p:cNvSpPr/>
          <p:nvPr/>
        </p:nvSpPr>
        <p:spPr>
          <a:xfrm>
            <a:off x="2428860" y="6143644"/>
            <a:ext cx="857256" cy="500066"/>
          </a:xfrm>
          <a:prstGeom prst="actionButtonBlank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Числовые выражения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1785927"/>
            <a:ext cx="5786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Задание: У. с 124 №13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1604" y="3143248"/>
            <a:ext cx="37292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Карточка помощница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(кликни на подсказку)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окумент 4">
            <a:hlinkClick r:id="" action="ppaction://hlinkshowjump?jump=nextslide" highlightClick="1"/>
          </p:cNvPr>
          <p:cNvSpPr/>
          <p:nvPr/>
        </p:nvSpPr>
        <p:spPr>
          <a:xfrm>
            <a:off x="4714876" y="4214818"/>
            <a:ext cx="1785950" cy="1500198"/>
          </a:xfrm>
          <a:prstGeom prst="actionButtonDocumen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углом вверх 6"/>
          <p:cNvSpPr/>
          <p:nvPr/>
        </p:nvSpPr>
        <p:spPr>
          <a:xfrm rot="5400000">
            <a:off x="3821901" y="3964785"/>
            <a:ext cx="642942" cy="857256"/>
          </a:xfrm>
          <a:prstGeom prst="bentUpArrow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омой 7">
            <a:hlinkClick r:id="" action="ppaction://hlinkshowjump?jump=previousslide" highlightClick="1"/>
          </p:cNvPr>
          <p:cNvSpPr/>
          <p:nvPr/>
        </p:nvSpPr>
        <p:spPr>
          <a:xfrm>
            <a:off x="6858016" y="1643050"/>
            <a:ext cx="2071702" cy="1643074"/>
          </a:xfrm>
          <a:prstGeom prst="actionButtonHom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786842" cy="1143008"/>
          </a:xfrm>
        </p:spPr>
        <p:txBody>
          <a:bodyPr/>
          <a:lstStyle/>
          <a:p>
            <a:r>
              <a:rPr lang="ru-RU" dirty="0" smtClean="0"/>
              <a:t>Карточка - помощница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643050"/>
            <a:ext cx="864396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слагаемое    слагаемое                                    уменьшаемое   вычитаемое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а  +  в                        а   –   в</a:t>
            </a:r>
          </a:p>
          <a:p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сумма                       разность                </a:t>
            </a:r>
            <a:endParaRPr lang="ru-RU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множитель      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множитель                                      делимое            делитель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а 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в                        а   :   в                   </a:t>
            </a:r>
          </a:p>
          <a:p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произведение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астное </a:t>
            </a:r>
            <a:endParaRPr lang="ru-RU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возврат 3">
            <a:hlinkClick r:id="" action="ppaction://hlinkshowjump?jump=previousslide" highlightClick="1"/>
          </p:cNvPr>
          <p:cNvSpPr/>
          <p:nvPr/>
        </p:nvSpPr>
        <p:spPr>
          <a:xfrm>
            <a:off x="6286512" y="5429264"/>
            <a:ext cx="1428760" cy="1000108"/>
          </a:xfrm>
          <a:prstGeom prst="actionButtonReturn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   задач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57224" y="1928802"/>
            <a:ext cx="53578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Задание: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У. с. 120 № 20</a:t>
            </a:r>
          </a:p>
          <a:p>
            <a:pPr marL="742950" indent="-742950">
              <a:buFont typeface="+mj-lt"/>
              <a:buAutoNum type="arabicPeriod"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У. с. 114 № 19</a:t>
            </a:r>
          </a:p>
          <a:p>
            <a:pPr marL="742950" indent="-742950">
              <a:buFont typeface="+mj-lt"/>
              <a:buAutoNum type="arabicPeriod"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У. с. 114 №18*                  </a:t>
            </a:r>
          </a:p>
          <a:p>
            <a:pPr marL="742950" indent="-742950">
              <a:buFont typeface="+mj-lt"/>
              <a:buAutoNum type="arabicPeriod"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rId3" action="ppaction://hlinksldjump" highlightClick="1"/>
          </p:cNvPr>
          <p:cNvSpPr/>
          <p:nvPr/>
        </p:nvSpPr>
        <p:spPr>
          <a:xfrm>
            <a:off x="7072330" y="1785926"/>
            <a:ext cx="1714512" cy="1571636"/>
          </a:xfrm>
          <a:prstGeom prst="actionButtonHom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справка 7">
            <a:hlinkClick r:id="" action="ppaction://hlinkshowjump?jump=nextslide" highlightClick="1"/>
          </p:cNvPr>
          <p:cNvSpPr/>
          <p:nvPr/>
        </p:nvSpPr>
        <p:spPr>
          <a:xfrm>
            <a:off x="4929190" y="2357430"/>
            <a:ext cx="928694" cy="785818"/>
          </a:xfrm>
          <a:prstGeom prst="actionButtonHelp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справка 9">
            <a:hlinkClick r:id="rId4" action="ppaction://hlinksldjump" highlightClick="1"/>
          </p:cNvPr>
          <p:cNvSpPr/>
          <p:nvPr/>
        </p:nvSpPr>
        <p:spPr>
          <a:xfrm>
            <a:off x="4857752" y="4572008"/>
            <a:ext cx="1000132" cy="714380"/>
          </a:xfrm>
          <a:prstGeom prst="actionButtonHelp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справка 10">
            <a:hlinkClick r:id="rId5" action="ppaction://hlinksldjump" highlightClick="1"/>
          </p:cNvPr>
          <p:cNvSpPr/>
          <p:nvPr/>
        </p:nvSpPr>
        <p:spPr>
          <a:xfrm>
            <a:off x="4857752" y="3571876"/>
            <a:ext cx="1000132" cy="714380"/>
          </a:xfrm>
          <a:prstGeom prst="actionButtonHelp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00034" y="1928802"/>
            <a:ext cx="50006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Олег – 27 лет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Андрей –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1/3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Выгнутая вниз стрелка 3"/>
          <p:cNvSpPr/>
          <p:nvPr/>
        </p:nvSpPr>
        <p:spPr>
          <a:xfrm rot="16200000">
            <a:off x="3893339" y="2321711"/>
            <a:ext cx="785818" cy="571504"/>
          </a:xfrm>
          <a:prstGeom prst="curved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4000504"/>
            <a:ext cx="62684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27 : 3 = 9 (л.)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Ответ: Андрею 9 лет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358082" y="1643050"/>
            <a:ext cx="1500198" cy="1428760"/>
          </a:xfrm>
          <a:prstGeom prst="actionButtonHom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57158" y="1500174"/>
            <a:ext cx="564360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18 к.</a:t>
            </a:r>
          </a:p>
          <a:p>
            <a:pPr marL="342900" indent="-342900">
              <a:buAutoNum type="arabicPeriod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1/3</a:t>
            </a:r>
          </a:p>
          <a:p>
            <a:pPr marL="342900" indent="-342900">
              <a:buAutoNum type="arabicPeriod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в 2 раза больше</a:t>
            </a:r>
          </a:p>
          <a:p>
            <a:pPr marL="342900" indent="-342900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Д. 14 к.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Выгнутая вниз стрелка 3"/>
          <p:cNvSpPr/>
          <p:nvPr/>
        </p:nvSpPr>
        <p:spPr>
          <a:xfrm rot="16200000">
            <a:off x="2250265" y="1893083"/>
            <a:ext cx="857256" cy="500066"/>
          </a:xfrm>
          <a:prstGeom prst="curved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низ стрелка 4"/>
          <p:cNvSpPr/>
          <p:nvPr/>
        </p:nvSpPr>
        <p:spPr>
          <a:xfrm rot="16200000">
            <a:off x="4786314" y="2571744"/>
            <a:ext cx="928694" cy="500066"/>
          </a:xfrm>
          <a:prstGeom prst="curvedUpArrow">
            <a:avLst>
              <a:gd name="adj1" fmla="val 25000"/>
              <a:gd name="adj2" fmla="val 38658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5572132" y="1571612"/>
            <a:ext cx="357190" cy="2428892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000760" y="2214554"/>
            <a:ext cx="928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7286644" y="1643050"/>
            <a:ext cx="1428760" cy="1571636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14282" y="1643050"/>
            <a:ext cx="86439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Ч.    48 р. ? Во сколько раз дороже</a:t>
            </a:r>
          </a:p>
          <a:p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Л.    6 р.   ? Какая часть цены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? Сколько  можно купить ложек вместо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1 чашки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7500958" y="2000240"/>
            <a:ext cx="500066" cy="1214446"/>
          </a:xfrm>
          <a:prstGeom prst="curvedLeftArrow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лево стрелка 5"/>
          <p:cNvSpPr/>
          <p:nvPr/>
        </p:nvSpPr>
        <p:spPr>
          <a:xfrm rot="10800000">
            <a:off x="8215338" y="1857364"/>
            <a:ext cx="499719" cy="1285884"/>
          </a:xfrm>
          <a:prstGeom prst="curvedRightArrow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7500958" y="5143512"/>
            <a:ext cx="1643042" cy="1714488"/>
          </a:xfrm>
          <a:prstGeom prst="actionButtonReturn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Периметр</a:t>
            </a:r>
            <a:endParaRPr lang="ru-RU" dirty="0"/>
          </a:p>
        </p:txBody>
      </p:sp>
      <p:sp>
        <p:nvSpPr>
          <p:cNvPr id="4" name="Шестиугольник 3"/>
          <p:cNvSpPr/>
          <p:nvPr/>
        </p:nvSpPr>
        <p:spPr>
          <a:xfrm>
            <a:off x="785786" y="2071678"/>
            <a:ext cx="3000396" cy="1714512"/>
          </a:xfrm>
          <a:prstGeom prst="hex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928794" y="157161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4 см</a:t>
            </a:r>
            <a:endParaRPr lang="ru-RU" sz="2400" b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2214546" y="2071678"/>
            <a:ext cx="214314" cy="71438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2143108" y="3714752"/>
            <a:ext cx="214314" cy="71438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892943" y="2464587"/>
            <a:ext cx="214314" cy="14287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964381" y="2393149"/>
            <a:ext cx="214314" cy="14287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928662" y="3357562"/>
            <a:ext cx="214314" cy="71438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3464711" y="3250405"/>
            <a:ext cx="214314" cy="14287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3393273" y="3321843"/>
            <a:ext cx="214314" cy="14287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857224" y="3286124"/>
            <a:ext cx="214314" cy="71438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3428992" y="2500306"/>
            <a:ext cx="214314" cy="71438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3500430" y="2571744"/>
            <a:ext cx="214314" cy="71438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7842793">
            <a:off x="363493" y="2233507"/>
            <a:ext cx="833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 см</a:t>
            </a:r>
            <a:endParaRPr lang="ru-RU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000496" y="3286124"/>
            <a:ext cx="40990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Найди периметр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7" name="Управляющая кнопка: документ 26">
            <a:hlinkClick r:id="" action="ppaction://hlinkshowjump?jump=nextslide" highlightClick="1"/>
          </p:cNvPr>
          <p:cNvSpPr/>
          <p:nvPr/>
        </p:nvSpPr>
        <p:spPr>
          <a:xfrm>
            <a:off x="3929058" y="5072074"/>
            <a:ext cx="1071570" cy="1000132"/>
          </a:xfrm>
          <a:prstGeom prst="actionButton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786050" y="4500570"/>
            <a:ext cx="16430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подсказка</a:t>
            </a:r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Управляющая кнопка: домой 29">
            <a:hlinkClick r:id="rId2" action="ppaction://hlinksldjump" highlightClick="1"/>
          </p:cNvPr>
          <p:cNvSpPr/>
          <p:nvPr/>
        </p:nvSpPr>
        <p:spPr>
          <a:xfrm>
            <a:off x="7215206" y="1643050"/>
            <a:ext cx="1571636" cy="1357322"/>
          </a:xfrm>
          <a:prstGeom prst="actionButtonHom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Тема24</Template>
  <TotalTime>164</TotalTime>
  <Words>444</Words>
  <Application>Microsoft Office PowerPoint</Application>
  <PresentationFormat>Экран (4:3)</PresentationFormat>
  <Paragraphs>112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Тема24</vt:lpstr>
      <vt:lpstr>Презентация к уроку математики 2 класс УМК «Начальная школа ХХI века» «Обобщение и повторение»</vt:lpstr>
      <vt:lpstr>Слайд 2</vt:lpstr>
      <vt:lpstr>Числовые выражения</vt:lpstr>
      <vt:lpstr>Карточка - помощница</vt:lpstr>
      <vt:lpstr>Решение    задач</vt:lpstr>
      <vt:lpstr>Слайд 6</vt:lpstr>
      <vt:lpstr>Слайд 7</vt:lpstr>
      <vt:lpstr>Слайд 8</vt:lpstr>
      <vt:lpstr>Периметр</vt:lpstr>
      <vt:lpstr>Слайд 10</vt:lpstr>
      <vt:lpstr>Площадь</vt:lpstr>
      <vt:lpstr>Слайд 12</vt:lpstr>
      <vt:lpstr>Слайд 13</vt:lpstr>
      <vt:lpstr>Слайд 14</vt:lpstr>
      <vt:lpstr>Вычисления</vt:lpstr>
      <vt:lpstr>Слайд 16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Татьяна</cp:lastModifiedBy>
  <cp:revision>17</cp:revision>
  <dcterms:created xsi:type="dcterms:W3CDTF">2014-05-19T02:58:44Z</dcterms:created>
  <dcterms:modified xsi:type="dcterms:W3CDTF">2014-09-18T18:52:37Z</dcterms:modified>
</cp:coreProperties>
</file>