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indent="35877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512168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Дуб.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286124"/>
            <a:ext cx="8258204" cy="284003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b="1" dirty="0" smtClean="0"/>
              <a:t>Подготовил:</a:t>
            </a:r>
          </a:p>
          <a:p>
            <a:pPr marL="0" indent="0" algn="r">
              <a:buNone/>
            </a:pPr>
            <a:r>
              <a:rPr lang="ru-RU" b="1" dirty="0" smtClean="0"/>
              <a:t>Дедков Александр</a:t>
            </a:r>
            <a:r>
              <a:rPr lang="ru-RU" b="1" dirty="0" smtClean="0"/>
              <a:t>,</a:t>
            </a:r>
          </a:p>
          <a:p>
            <a:pPr marL="0" indent="0" algn="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ученик 2 «Б» </a:t>
            </a:r>
            <a:r>
              <a:rPr lang="ru-RU" b="1" dirty="0" smtClean="0"/>
              <a:t>класса</a:t>
            </a:r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200" b="1" dirty="0" smtClean="0"/>
              <a:t>МОУ КСОШ «Радуга»,</a:t>
            </a:r>
          </a:p>
          <a:p>
            <a:pPr marL="0" indent="0" algn="ctr">
              <a:buNone/>
            </a:pPr>
            <a:r>
              <a:rPr lang="ru-RU" sz="2200" b="1" dirty="0" smtClean="0"/>
              <a:t>с. </a:t>
            </a:r>
            <a:r>
              <a:rPr lang="ru-RU" sz="2200" b="1" dirty="0" err="1" smtClean="0"/>
              <a:t>Красноселькуп</a:t>
            </a:r>
            <a:r>
              <a:rPr lang="ru-RU" sz="2200" b="1" dirty="0" smtClean="0"/>
              <a:t>, 2014г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888941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3" y="357167"/>
            <a:ext cx="828680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u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10424" cy="6357982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ak8.jpg"/>
          <p:cNvPicPr>
            <a:picLocks noGrp="1" noChangeAspect="1"/>
          </p:cNvPicPr>
          <p:nvPr>
            <p:ph idx="1"/>
          </p:nvPr>
        </p:nvPicPr>
        <p:blipFill>
          <a:blip r:embed="rId2"/>
          <a:srcRect t="50909" r="1657"/>
          <a:stretch>
            <a:fillRect/>
          </a:stretch>
        </p:blipFill>
        <p:spPr>
          <a:xfrm>
            <a:off x="357157" y="285728"/>
            <a:ext cx="8304467" cy="621510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cor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5822139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_2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28654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0570"/>
            <a:ext cx="2757478" cy="1857388"/>
          </a:xfrm>
        </p:spPr>
        <p:txBody>
          <a:bodyPr>
            <a:normAutofit/>
          </a:bodyPr>
          <a:lstStyle/>
          <a:p>
            <a:r>
              <a:rPr b="1" smtClean="0"/>
              <a:t>Иван Шишкин</a:t>
            </a:r>
            <a:endParaRPr lang="ru-RU" b="1" dirty="0"/>
          </a:p>
        </p:txBody>
      </p:sp>
      <p:pic>
        <p:nvPicPr>
          <p:cNvPr id="6" name="Содержимое 5" descr="r_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85728"/>
            <a:ext cx="5072098" cy="61992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Тема48</Template>
  <TotalTime>17</TotalTime>
  <Words>27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Тема48</vt:lpstr>
      <vt:lpstr>Дуб.</vt:lpstr>
      <vt:lpstr>Слайд 2</vt:lpstr>
      <vt:lpstr>Слайд 3</vt:lpstr>
      <vt:lpstr>Слайд 4</vt:lpstr>
      <vt:lpstr>Слайд 5</vt:lpstr>
      <vt:lpstr>Слайд 6</vt:lpstr>
      <vt:lpstr>Иван Шишкин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2014-03-09T14:58:32Z</dcterms:created>
  <dcterms:modified xsi:type="dcterms:W3CDTF">2014-09-20T16:52:13Z</dcterms:modified>
</cp:coreProperties>
</file>