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E7D32-3682-4324-80F4-E440DC30CB33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D27C0-B2E1-4379-9E53-B38ABF351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E7D32-3682-4324-80F4-E440DC30CB33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D27C0-B2E1-4379-9E53-B38ABF351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E7D32-3682-4324-80F4-E440DC30CB33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D27C0-B2E1-4379-9E53-B38ABF351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E7D32-3682-4324-80F4-E440DC30CB33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D27C0-B2E1-4379-9E53-B38ABF351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E7D32-3682-4324-80F4-E440DC30CB33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D27C0-B2E1-4379-9E53-B38ABF351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E7D32-3682-4324-80F4-E440DC30CB33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D27C0-B2E1-4379-9E53-B38ABF351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E7D32-3682-4324-80F4-E440DC30CB33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D27C0-B2E1-4379-9E53-B38ABF351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E7D32-3682-4324-80F4-E440DC30CB33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D27C0-B2E1-4379-9E53-B38ABF351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E7D32-3682-4324-80F4-E440DC30CB33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D27C0-B2E1-4379-9E53-B38ABF351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E7D32-3682-4324-80F4-E440DC30CB33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D27C0-B2E1-4379-9E53-B38ABF351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E7D32-3682-4324-80F4-E440DC30CB33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0D27C0-B2E1-4379-9E53-B38ABF351C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2E7D32-3682-4324-80F4-E440DC30CB33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E0D27C0-B2E1-4379-9E53-B38ABF351C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2920" y="857232"/>
            <a:ext cx="8183880" cy="257176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Рыбы нашей реки.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1472" y="3643314"/>
            <a:ext cx="8115328" cy="2714644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Савчук Виктория,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Ученица 2 класса «Б»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КСОШ «Радуга»</a:t>
            </a: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Красноселькуп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4597896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ОКУНЬ</a:t>
            </a:r>
            <a:endParaRPr lang="ru-RU" sz="8000" dirty="0"/>
          </a:p>
        </p:txBody>
      </p:sp>
      <p:pic>
        <p:nvPicPr>
          <p:cNvPr id="9218" name="Picture 2" descr="C:\Users\Сергей\Desktop\Новая папка\chistka-okun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5140" y="2276872"/>
            <a:ext cx="4990306" cy="37371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30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101952" cy="1143000"/>
          </a:xfrm>
        </p:spPr>
        <p:txBody>
          <a:bodyPr>
            <a:normAutofit fontScale="90000"/>
          </a:bodyPr>
          <a:lstStyle/>
          <a:p>
            <a:r>
              <a:rPr lang="ru-RU" sz="8000" dirty="0">
                <a:effectLst/>
              </a:rPr>
              <a:t>ряпушка</a:t>
            </a:r>
            <a:endParaRPr lang="ru-RU" sz="8000" dirty="0"/>
          </a:p>
        </p:txBody>
      </p:sp>
      <p:pic>
        <p:nvPicPr>
          <p:cNvPr id="10242" name="Picture 2" descr="C:\Users\Сергей\Desktop\Новая папка\загруженное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945"/>
            <a:ext cx="5450548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2910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784319" cy="1143000"/>
          </a:xfrm>
        </p:spPr>
        <p:txBody>
          <a:bodyPr>
            <a:normAutofit fontScale="90000"/>
          </a:bodyPr>
          <a:lstStyle/>
          <a:p>
            <a:r>
              <a:rPr lang="ru-RU" sz="8000" dirty="0"/>
              <a:t>муксун</a:t>
            </a:r>
          </a:p>
        </p:txBody>
      </p:sp>
      <p:pic>
        <p:nvPicPr>
          <p:cNvPr id="11266" name="Picture 2" descr="C:\Users\Сергей\Desktop\Новая папка\загруженное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1584" y="2391205"/>
            <a:ext cx="4678066" cy="3504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68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6188" y="332656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8000" dirty="0">
                <a:effectLst/>
              </a:rPr>
              <a:t>налим</a:t>
            </a:r>
            <a:endParaRPr lang="ru-RU" sz="8000" dirty="0"/>
          </a:p>
        </p:txBody>
      </p:sp>
      <p:pic>
        <p:nvPicPr>
          <p:cNvPr id="12290" name="Picture 2" descr="C:\Users\Сергей\Desktop\Новая папка\images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4115212" cy="3474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96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5973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3600" b="1" dirty="0"/>
              <a:t>Рыба</a:t>
            </a:r>
            <a:r>
              <a:rPr lang="ru-RU" sz="3600" dirty="0"/>
              <a:t> играет очень большую роль в жизнеобеспечении  народов Севера.  Люди не только любят есть рыбу, но и связывают свою судьбу с ее промыслом.</a:t>
            </a:r>
          </a:p>
          <a:p>
            <a:r>
              <a:rPr lang="ru-RU" sz="3600" dirty="0"/>
              <a:t>Находится много желающих отведать деликатесной рыбки. Сейчас  главный рыбак, разумеется, человек; но не менее азартно занимаются рыбалкой и медведи, выдры, орланы-белохвосты, беркуты.</a:t>
            </a:r>
          </a:p>
        </p:txBody>
      </p:sp>
    </p:spTree>
    <p:extLst>
      <p:ext uri="{BB962C8B-B14F-4D97-AF65-F5344CB8AC3E}">
        <p14:creationId xmlns:p14="http://schemas.microsoft.com/office/powerpoint/2010/main" xmlns="" val="8590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96944" cy="324036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Учитывая качество биологических ресурсов, территория бассейна Таза считается зоной особой ценности в данном регионе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Таз является главным центром воспроизводства  ценных видов рыб. Важнейшей задачей является сохранение в естественном состоянии уникальной водной экосистемы реки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3314" name="Picture 2" descr="C:\Users\Сергей\Desktop\Новая папка\P101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980788" cy="2985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Сергей\Desktop\Новая папка\images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3960440" cy="2985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60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175351" cy="1793167"/>
          </a:xfrm>
        </p:spPr>
        <p:txBody>
          <a:bodyPr>
            <a:normAutofit fontScale="90000"/>
          </a:bodyPr>
          <a:lstStyle/>
          <a:p>
            <a:pPr lvl="1" algn="ctr"/>
            <a:r>
              <a:rPr lang="ru-RU" sz="4800" dirty="0">
                <a:effectLst/>
              </a:rPr>
              <a:t>Из всех северных рек</a:t>
            </a:r>
            <a:r>
              <a:rPr lang="ru-RU" sz="4800">
                <a:effectLst/>
              </a:rPr>
              <a:t>, </a:t>
            </a:r>
            <a:r>
              <a:rPr lang="ru-RU" sz="4800" smtClean="0">
                <a:effectLst/>
              </a:rPr>
              <a:t>«Таз»</a:t>
            </a:r>
            <a:r>
              <a:rPr lang="ru-RU" sz="4800" dirty="0">
                <a:effectLst/>
              </a:rPr>
              <a:t> - самая рыбная. </a:t>
            </a:r>
            <a:br>
              <a:rPr lang="ru-RU" sz="4800" dirty="0">
                <a:effectLst/>
              </a:rPr>
            </a:br>
            <a:endParaRPr lang="ru-RU" sz="4800" dirty="0"/>
          </a:p>
        </p:txBody>
      </p:sp>
      <p:pic>
        <p:nvPicPr>
          <p:cNvPr id="1026" name="Picture 2" descr="C:\Users\Сергей\Desktop\Новая папка\загруженн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0248" y="2505526"/>
            <a:ext cx="4248472" cy="3182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40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573016"/>
            <a:ext cx="7292280" cy="273630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ru-RU" sz="3200" dirty="0"/>
              <a:t> </a:t>
            </a:r>
            <a:r>
              <a:rPr lang="ru-RU" sz="3200" b="1" dirty="0"/>
              <a:t>Рыбы Севера</a:t>
            </a:r>
            <a:r>
              <a:rPr lang="ru-RU" sz="3200" dirty="0"/>
              <a:t> - это прежде всего сиги, а </a:t>
            </a:r>
            <a:r>
              <a:rPr lang="ru-RU" sz="3200" b="1" dirty="0"/>
              <a:t>Таз</a:t>
            </a:r>
            <a:r>
              <a:rPr lang="ru-RU" sz="3200" dirty="0"/>
              <a:t> и притоки - поистине главное царство сиговых рыб.  В бассейне реки Таз обитает более 30 видов рыб</a:t>
            </a:r>
            <a:r>
              <a:rPr lang="ru-RU" sz="3200" dirty="0" smtClean="0"/>
              <a:t>.</a:t>
            </a:r>
            <a:endParaRPr lang="ru-RU" sz="3200" dirty="0"/>
          </a:p>
          <a:p>
            <a:endParaRPr lang="ru-RU" dirty="0"/>
          </a:p>
        </p:txBody>
      </p:sp>
      <p:pic>
        <p:nvPicPr>
          <p:cNvPr id="2050" name="Picture 2" descr="C:\Users\Сергей\Desktop\Новая папка\2655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642"/>
            <a:ext cx="5328592" cy="3132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13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543651"/>
            <a:ext cx="8892480" cy="22981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/>
              <a:t>Здесь добывают ежегодно 10-11 тысяч тонн рыбы.</a:t>
            </a:r>
          </a:p>
          <a:p>
            <a:r>
              <a:rPr lang="ru-RU" sz="2400" dirty="0"/>
              <a:t> Промысловое значение в пределах бассейна реки Таз имеют нельма, муксун, сиг-пыжьян, </a:t>
            </a:r>
            <a:r>
              <a:rPr lang="ru-RU" sz="2400" dirty="0" err="1"/>
              <a:t>чир</a:t>
            </a:r>
            <a:r>
              <a:rPr lang="ru-RU" sz="2400" dirty="0"/>
              <a:t>, пелядь, тугун, щука, плотва,  язь, золотой и серебряный карась, окунь, ерш и налим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 descr="C:\Users\Сергей\Desktop\Новая папка\P1010342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4064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ергей\Desktop\Новая папка\P1010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133778" cy="3100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90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i="1" dirty="0"/>
              <a:t>нельма</a:t>
            </a:r>
          </a:p>
        </p:txBody>
      </p:sp>
      <p:pic>
        <p:nvPicPr>
          <p:cNvPr id="4098" name="Picture 2" descr="C:\Users\Сергей\Desktop\Новая папка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62539"/>
            <a:ext cx="2804698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ергей\Desktop\Новая папка\k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62539"/>
            <a:ext cx="5128099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85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7200" dirty="0"/>
              <a:t>сиг-пыжьян</a:t>
            </a:r>
          </a:p>
        </p:txBody>
      </p:sp>
      <p:pic>
        <p:nvPicPr>
          <p:cNvPr id="5122" name="Picture 2" descr="C:\Users\Сергей\Desktop\Новая папка\images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7722"/>
            <a:ext cx="4211960" cy="3154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ергей\Desktop\Новая папка\загруженное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622" y="2997721"/>
            <a:ext cx="4035034" cy="3154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06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4712311" cy="1143000"/>
          </a:xfrm>
        </p:spPr>
        <p:txBody>
          <a:bodyPr>
            <a:normAutofit fontScale="90000"/>
          </a:bodyPr>
          <a:lstStyle/>
          <a:p>
            <a:r>
              <a:rPr lang="ru-RU" sz="8000" dirty="0"/>
              <a:t>щука</a:t>
            </a:r>
          </a:p>
        </p:txBody>
      </p:sp>
      <p:pic>
        <p:nvPicPr>
          <p:cNvPr id="6146" name="Picture 2" descr="C:\Users\Сергей\Desktop\Новая папка\0a05f83c71edbe99df9f93270882bb3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30" y="1628800"/>
            <a:ext cx="4698305" cy="2991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ергей\Desktop\Новая папка\schu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97495"/>
            <a:ext cx="5173538" cy="321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86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8000" dirty="0"/>
              <a:t>карась</a:t>
            </a:r>
          </a:p>
        </p:txBody>
      </p:sp>
      <p:pic>
        <p:nvPicPr>
          <p:cNvPr id="7170" name="Picture 2" descr="C:\Users\Сергей\Desktop\Новая папка\5_kara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408712" cy="40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29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4072151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/>
              <a:t>ЯЗЬ</a:t>
            </a:r>
            <a:endParaRPr lang="ru-RU" sz="8000" dirty="0"/>
          </a:p>
        </p:txBody>
      </p:sp>
      <p:pic>
        <p:nvPicPr>
          <p:cNvPr id="8194" name="Picture 2" descr="C:\Users\Сергей\Desktop\Новая папка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328593" cy="47665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23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</TotalTime>
  <Words>123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Рыбы нашей реки.</vt:lpstr>
      <vt:lpstr>Из всех северных рек, «Таз» - самая рыбная.  </vt:lpstr>
      <vt:lpstr>Слайд 3</vt:lpstr>
      <vt:lpstr>Слайд 4</vt:lpstr>
      <vt:lpstr>нельма</vt:lpstr>
      <vt:lpstr>сиг-пыжьян</vt:lpstr>
      <vt:lpstr>щука</vt:lpstr>
      <vt:lpstr>карась</vt:lpstr>
      <vt:lpstr>ЯЗЬ</vt:lpstr>
      <vt:lpstr>ОКУНЬ</vt:lpstr>
      <vt:lpstr>ряпушка</vt:lpstr>
      <vt:lpstr>муксун</vt:lpstr>
      <vt:lpstr>налим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всех северных рек, «Таз» - самая рыбная.  </dc:title>
  <dc:creator>Николай</dc:creator>
  <cp:lastModifiedBy>Татьяна</cp:lastModifiedBy>
  <cp:revision>3</cp:revision>
  <dcterms:created xsi:type="dcterms:W3CDTF">2014-04-28T08:53:50Z</dcterms:created>
  <dcterms:modified xsi:type="dcterms:W3CDTF">2014-09-20T17:05:21Z</dcterms:modified>
</cp:coreProperties>
</file>