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1" r:id="rId2"/>
    <p:sldId id="264" r:id="rId3"/>
    <p:sldId id="257" r:id="rId4"/>
    <p:sldId id="265" r:id="rId5"/>
    <p:sldId id="261" r:id="rId6"/>
    <p:sldId id="267" r:id="rId7"/>
    <p:sldId id="268" r:id="rId8"/>
    <p:sldId id="259" r:id="rId9"/>
    <p:sldId id="256" r:id="rId10"/>
    <p:sldId id="25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1010B5-5FB5-4B9E-9DDB-F5C04BD1F55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B3F8B5-ACD4-4503-A2DD-0F318FB3B412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Как люди узнали о витаминах?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74DE71C-6034-4587-94C4-39473F9E7775}" type="parTrans" cxnId="{C6A6995D-7604-48C6-A2B8-8EB433FF2A7C}">
      <dgm:prSet/>
      <dgm:spPr/>
      <dgm:t>
        <a:bodyPr/>
        <a:lstStyle/>
        <a:p>
          <a:endParaRPr lang="ru-RU"/>
        </a:p>
      </dgm:t>
    </dgm:pt>
    <dgm:pt modelId="{27C8C4FA-AF73-44D1-8FAB-34C78A455005}" type="sibTrans" cxnId="{C6A6995D-7604-48C6-A2B8-8EB433FF2A7C}">
      <dgm:prSet/>
      <dgm:spPr/>
      <dgm:t>
        <a:bodyPr/>
        <a:lstStyle/>
        <a:p>
          <a:endParaRPr lang="ru-RU"/>
        </a:p>
      </dgm:t>
    </dgm:pt>
    <dgm:pt modelId="{F59718D4-3E7D-400E-872D-18BF390AD1A2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Изучили исторические источники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A52398B-9349-445D-845C-13AAA068B8A2}" type="parTrans" cxnId="{6C896D19-B8A9-47F3-AC85-638B0708E8F3}">
      <dgm:prSet/>
      <dgm:spPr/>
      <dgm:t>
        <a:bodyPr/>
        <a:lstStyle/>
        <a:p>
          <a:endParaRPr lang="ru-RU"/>
        </a:p>
      </dgm:t>
    </dgm:pt>
    <dgm:pt modelId="{6B33E8E0-C602-4924-91C7-A46EA1C51807}" type="sibTrans" cxnId="{6C896D19-B8A9-47F3-AC85-638B0708E8F3}">
      <dgm:prSet/>
      <dgm:spPr/>
      <dgm:t>
        <a:bodyPr/>
        <a:lstStyle/>
        <a:p>
          <a:endParaRPr lang="ru-RU"/>
        </a:p>
      </dgm:t>
    </dgm:pt>
    <dgm:pt modelId="{588C8497-1E0B-4B2A-9D0F-CAA23BCF77F4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Как витамины «попали в банку»?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F3100E9-10F9-4A2D-9A13-A3F8B661363C}" type="parTrans" cxnId="{EFCEC811-B3D2-47F1-90BD-C448653C72C4}">
      <dgm:prSet/>
      <dgm:spPr/>
      <dgm:t>
        <a:bodyPr/>
        <a:lstStyle/>
        <a:p>
          <a:endParaRPr lang="ru-RU"/>
        </a:p>
      </dgm:t>
    </dgm:pt>
    <dgm:pt modelId="{9B6256F6-FA60-436C-8223-565A31E130D2}" type="sibTrans" cxnId="{EFCEC811-B3D2-47F1-90BD-C448653C72C4}">
      <dgm:prSet/>
      <dgm:spPr/>
      <dgm:t>
        <a:bodyPr/>
        <a:lstStyle/>
        <a:p>
          <a:endParaRPr lang="ru-RU"/>
        </a:p>
      </dgm:t>
    </dgm:pt>
    <dgm:pt modelId="{CC53A828-53C5-4AD9-86E1-49086C39988D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Узнали о процессе изготовления таблетизированных витаминов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73E6981-4773-4612-86F4-B473C4DEF7C2}" type="parTrans" cxnId="{5EF6EDD0-FE8B-44D6-AE6F-75AC8D1BAF49}">
      <dgm:prSet/>
      <dgm:spPr/>
      <dgm:t>
        <a:bodyPr/>
        <a:lstStyle/>
        <a:p>
          <a:endParaRPr lang="ru-RU"/>
        </a:p>
      </dgm:t>
    </dgm:pt>
    <dgm:pt modelId="{5EF2D694-03EE-4E48-9142-6CDEB9B03E45}" type="sibTrans" cxnId="{5EF6EDD0-FE8B-44D6-AE6F-75AC8D1BAF49}">
      <dgm:prSet/>
      <dgm:spPr/>
      <dgm:t>
        <a:bodyPr/>
        <a:lstStyle/>
        <a:p>
          <a:endParaRPr lang="ru-RU"/>
        </a:p>
      </dgm:t>
    </dgm:pt>
    <dgm:pt modelId="{BF0660DB-9F3B-4AE3-9FF1-853C807A4990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Сопоставили факты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365BB09-F16E-4748-A92D-5372C49E2B14}" type="parTrans" cxnId="{0E8A65F8-E361-40CB-8470-7261EB6ABB4A}">
      <dgm:prSet/>
      <dgm:spPr/>
    </dgm:pt>
    <dgm:pt modelId="{067D2ED5-ACE9-4697-94DD-97A4CF3397EE}" type="sibTrans" cxnId="{0E8A65F8-E361-40CB-8470-7261EB6ABB4A}">
      <dgm:prSet/>
      <dgm:spPr/>
    </dgm:pt>
    <dgm:pt modelId="{F89FDE1B-7E9F-452B-8B08-355ABD6C2A47}" type="pres">
      <dgm:prSet presAssocID="{0A1010B5-5FB5-4B9E-9DDB-F5C04BD1F55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16F3FD9-552F-44F0-8CF2-D0D5209F26B3}" type="pres">
      <dgm:prSet presAssocID="{54B3F8B5-ACD4-4503-A2DD-0F318FB3B412}" presName="linNode" presStyleCnt="0"/>
      <dgm:spPr/>
    </dgm:pt>
    <dgm:pt modelId="{813A0734-0102-4FF4-BC9E-0BA257530A06}" type="pres">
      <dgm:prSet presAssocID="{54B3F8B5-ACD4-4503-A2DD-0F318FB3B412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443C1-205B-4BE8-8307-181B4CFB1BAB}" type="pres">
      <dgm:prSet presAssocID="{54B3F8B5-ACD4-4503-A2DD-0F318FB3B41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A5DE5-8D00-4444-9C19-61F887B34279}" type="pres">
      <dgm:prSet presAssocID="{27C8C4FA-AF73-44D1-8FAB-34C78A455005}" presName="spacing" presStyleCnt="0"/>
      <dgm:spPr/>
    </dgm:pt>
    <dgm:pt modelId="{8341CADC-5B26-4F68-B994-EE3213D47750}" type="pres">
      <dgm:prSet presAssocID="{588C8497-1E0B-4B2A-9D0F-CAA23BCF77F4}" presName="linNode" presStyleCnt="0"/>
      <dgm:spPr/>
    </dgm:pt>
    <dgm:pt modelId="{87B73827-331E-45BE-9D9E-AD4D0C3FCDBD}" type="pres">
      <dgm:prSet presAssocID="{588C8497-1E0B-4B2A-9D0F-CAA23BCF77F4}" presName="parentShp" presStyleLbl="node1" presStyleIdx="1" presStyleCnt="2" custLinFactNeighborX="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E5A23E-E271-40CD-B4E6-10C59099CB64}" type="pres">
      <dgm:prSet presAssocID="{588C8497-1E0B-4B2A-9D0F-CAA23BCF77F4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CEC811-B3D2-47F1-90BD-C448653C72C4}" srcId="{0A1010B5-5FB5-4B9E-9DDB-F5C04BD1F558}" destId="{588C8497-1E0B-4B2A-9D0F-CAA23BCF77F4}" srcOrd="1" destOrd="0" parTransId="{FF3100E9-10F9-4A2D-9A13-A3F8B661363C}" sibTransId="{9B6256F6-FA60-436C-8223-565A31E130D2}"/>
    <dgm:cxn modelId="{612350E7-8A85-419B-93AE-9C2D14B20E8C}" type="presOf" srcId="{CC53A828-53C5-4AD9-86E1-49086C39988D}" destId="{E0E5A23E-E271-40CD-B4E6-10C59099CB64}" srcOrd="0" destOrd="0" presId="urn:microsoft.com/office/officeart/2005/8/layout/vList6"/>
    <dgm:cxn modelId="{49270385-9D1B-4F60-9009-64B9D0E190F5}" type="presOf" srcId="{BF0660DB-9F3B-4AE3-9FF1-853C807A4990}" destId="{FEC443C1-205B-4BE8-8307-181B4CFB1BAB}" srcOrd="0" destOrd="1" presId="urn:microsoft.com/office/officeart/2005/8/layout/vList6"/>
    <dgm:cxn modelId="{E460C1E0-28A9-4B40-981A-DA3ACDAD7359}" type="presOf" srcId="{588C8497-1E0B-4B2A-9D0F-CAA23BCF77F4}" destId="{87B73827-331E-45BE-9D9E-AD4D0C3FCDBD}" srcOrd="0" destOrd="0" presId="urn:microsoft.com/office/officeart/2005/8/layout/vList6"/>
    <dgm:cxn modelId="{4AB984F8-4C2F-43FF-8951-E9349313F1E0}" type="presOf" srcId="{0A1010B5-5FB5-4B9E-9DDB-F5C04BD1F558}" destId="{F89FDE1B-7E9F-452B-8B08-355ABD6C2A47}" srcOrd="0" destOrd="0" presId="urn:microsoft.com/office/officeart/2005/8/layout/vList6"/>
    <dgm:cxn modelId="{C6A6995D-7604-48C6-A2B8-8EB433FF2A7C}" srcId="{0A1010B5-5FB5-4B9E-9DDB-F5C04BD1F558}" destId="{54B3F8B5-ACD4-4503-A2DD-0F318FB3B412}" srcOrd="0" destOrd="0" parTransId="{A74DE71C-6034-4587-94C4-39473F9E7775}" sibTransId="{27C8C4FA-AF73-44D1-8FAB-34C78A455005}"/>
    <dgm:cxn modelId="{0E8A65F8-E361-40CB-8470-7261EB6ABB4A}" srcId="{54B3F8B5-ACD4-4503-A2DD-0F318FB3B412}" destId="{BF0660DB-9F3B-4AE3-9FF1-853C807A4990}" srcOrd="1" destOrd="0" parTransId="{9365BB09-F16E-4748-A92D-5372C49E2B14}" sibTransId="{067D2ED5-ACE9-4697-94DD-97A4CF3397EE}"/>
    <dgm:cxn modelId="{5EF6EDD0-FE8B-44D6-AE6F-75AC8D1BAF49}" srcId="{588C8497-1E0B-4B2A-9D0F-CAA23BCF77F4}" destId="{CC53A828-53C5-4AD9-86E1-49086C39988D}" srcOrd="0" destOrd="0" parTransId="{F73E6981-4773-4612-86F4-B473C4DEF7C2}" sibTransId="{5EF2D694-03EE-4E48-9142-6CDEB9B03E45}"/>
    <dgm:cxn modelId="{6C896D19-B8A9-47F3-AC85-638B0708E8F3}" srcId="{54B3F8B5-ACD4-4503-A2DD-0F318FB3B412}" destId="{F59718D4-3E7D-400E-872D-18BF390AD1A2}" srcOrd="0" destOrd="0" parTransId="{CA52398B-9349-445D-845C-13AAA068B8A2}" sibTransId="{6B33E8E0-C602-4924-91C7-A46EA1C51807}"/>
    <dgm:cxn modelId="{2BFA2694-1E80-4C2A-B39B-71C1C16B8244}" type="presOf" srcId="{F59718D4-3E7D-400E-872D-18BF390AD1A2}" destId="{FEC443C1-205B-4BE8-8307-181B4CFB1BAB}" srcOrd="0" destOrd="0" presId="urn:microsoft.com/office/officeart/2005/8/layout/vList6"/>
    <dgm:cxn modelId="{F3C7D610-EAA1-459A-BFD3-2D6B7B21E012}" type="presOf" srcId="{54B3F8B5-ACD4-4503-A2DD-0F318FB3B412}" destId="{813A0734-0102-4FF4-BC9E-0BA257530A06}" srcOrd="0" destOrd="0" presId="urn:microsoft.com/office/officeart/2005/8/layout/vList6"/>
    <dgm:cxn modelId="{05AAC34C-3931-47C1-BE6F-C6DB2D092783}" type="presParOf" srcId="{F89FDE1B-7E9F-452B-8B08-355ABD6C2A47}" destId="{016F3FD9-552F-44F0-8CF2-D0D5209F26B3}" srcOrd="0" destOrd="0" presId="urn:microsoft.com/office/officeart/2005/8/layout/vList6"/>
    <dgm:cxn modelId="{B0149A8A-6EAC-4A3E-B5A4-E90B1CBB1579}" type="presParOf" srcId="{016F3FD9-552F-44F0-8CF2-D0D5209F26B3}" destId="{813A0734-0102-4FF4-BC9E-0BA257530A06}" srcOrd="0" destOrd="0" presId="urn:microsoft.com/office/officeart/2005/8/layout/vList6"/>
    <dgm:cxn modelId="{0DB55C8A-F469-45BB-BADD-E560EA7C9441}" type="presParOf" srcId="{016F3FD9-552F-44F0-8CF2-D0D5209F26B3}" destId="{FEC443C1-205B-4BE8-8307-181B4CFB1BAB}" srcOrd="1" destOrd="0" presId="urn:microsoft.com/office/officeart/2005/8/layout/vList6"/>
    <dgm:cxn modelId="{FCA9272C-0A0D-4A15-8003-AEA4264105F9}" type="presParOf" srcId="{F89FDE1B-7E9F-452B-8B08-355ABD6C2A47}" destId="{F5DA5DE5-8D00-4444-9C19-61F887B34279}" srcOrd="1" destOrd="0" presId="urn:microsoft.com/office/officeart/2005/8/layout/vList6"/>
    <dgm:cxn modelId="{18FD80C2-F35D-46D6-8426-96DEBC8E6A7B}" type="presParOf" srcId="{F89FDE1B-7E9F-452B-8B08-355ABD6C2A47}" destId="{8341CADC-5B26-4F68-B994-EE3213D47750}" srcOrd="2" destOrd="0" presId="urn:microsoft.com/office/officeart/2005/8/layout/vList6"/>
    <dgm:cxn modelId="{3223495E-DDAE-4A6E-BFFC-FF80151B6036}" type="presParOf" srcId="{8341CADC-5B26-4F68-B994-EE3213D47750}" destId="{87B73827-331E-45BE-9D9E-AD4D0C3FCDBD}" srcOrd="0" destOrd="0" presId="urn:microsoft.com/office/officeart/2005/8/layout/vList6"/>
    <dgm:cxn modelId="{29207407-7F88-4FA5-AA82-055B716DA063}" type="presParOf" srcId="{8341CADC-5B26-4F68-B994-EE3213D47750}" destId="{E0E5A23E-E271-40CD-B4E6-10C59099CB6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443C1-205B-4BE8-8307-181B4CFB1BAB}">
      <dsp:nvSpPr>
        <dsp:cNvPr id="0" name=""/>
        <dsp:cNvSpPr/>
      </dsp:nvSpPr>
      <dsp:spPr>
        <a:xfrm>
          <a:off x="4106961" y="532"/>
          <a:ext cx="6160443" cy="20765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Изучили исторические источники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Сопоставили факты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06961" y="260099"/>
        <a:ext cx="5381744" cy="1557399"/>
      </dsp:txXfrm>
    </dsp:sp>
    <dsp:sp modelId="{813A0734-0102-4FF4-BC9E-0BA257530A06}">
      <dsp:nvSpPr>
        <dsp:cNvPr id="0" name=""/>
        <dsp:cNvSpPr/>
      </dsp:nvSpPr>
      <dsp:spPr>
        <a:xfrm>
          <a:off x="0" y="532"/>
          <a:ext cx="4106962" cy="20765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>
              <a:latin typeface="Times New Roman" pitchFamily="18" charset="0"/>
              <a:cs typeface="Times New Roman" pitchFamily="18" charset="0"/>
            </a:rPr>
            <a:t>Как люди узнали о витаминах?</a:t>
          </a:r>
          <a:endParaRPr lang="ru-RU" sz="4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1368" y="101900"/>
        <a:ext cx="3904226" cy="1873796"/>
      </dsp:txXfrm>
    </dsp:sp>
    <dsp:sp modelId="{E0E5A23E-E271-40CD-B4E6-10C59099CB64}">
      <dsp:nvSpPr>
        <dsp:cNvPr id="0" name=""/>
        <dsp:cNvSpPr/>
      </dsp:nvSpPr>
      <dsp:spPr>
        <a:xfrm>
          <a:off x="4106961" y="2284718"/>
          <a:ext cx="6160443" cy="20765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Узнали о процессе изготовления таблетизированных витаминов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06961" y="2544285"/>
        <a:ext cx="5381744" cy="1557399"/>
      </dsp:txXfrm>
    </dsp:sp>
    <dsp:sp modelId="{87B73827-331E-45BE-9D9E-AD4D0C3FCDBD}">
      <dsp:nvSpPr>
        <dsp:cNvPr id="0" name=""/>
        <dsp:cNvSpPr/>
      </dsp:nvSpPr>
      <dsp:spPr>
        <a:xfrm>
          <a:off x="13060" y="2284718"/>
          <a:ext cx="4106962" cy="20765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>
              <a:latin typeface="Times New Roman" pitchFamily="18" charset="0"/>
              <a:cs typeface="Times New Roman" pitchFamily="18" charset="0"/>
            </a:rPr>
            <a:t>Как витамины «попали в банку»?</a:t>
          </a:r>
          <a:endParaRPr lang="ru-RU" sz="4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4428" y="2386086"/>
        <a:ext cx="3904226" cy="1873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9/21/2014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9/21/2014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9/21/2014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9/21/2014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9/21/2014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9/21/2014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9/21/2014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9/21/2014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9/21/2014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9/21/2014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9/21/2014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9/21/2014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9/21/2014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9/21/2014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9/21/2014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9/21/2014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9/21/2014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50473" y="858982"/>
            <a:ext cx="7930139" cy="2064327"/>
          </a:xfrm>
        </p:spPr>
        <p:txBody>
          <a:bodyPr/>
          <a:lstStyle/>
          <a:p>
            <a:r>
              <a:rPr lang="ru-RU" b="1" i="1" dirty="0" smtClean="0"/>
              <a:t>  История витаминов. </a:t>
            </a:r>
            <a:endParaRPr lang="ru-RU" b="1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814945" y="3782291"/>
            <a:ext cx="9725890" cy="209203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Подготовили:  участники научного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общества «Старт в науку» (2 класс)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 руководством  Дедковой Т.В.</a:t>
            </a:r>
          </a:p>
          <a:p>
            <a:pPr algn="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МОУ  КСОШ «Радуга»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Красноселькуп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2014г.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1608" y="730707"/>
            <a:ext cx="9305226" cy="3682871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5861" y="795131"/>
            <a:ext cx="9435548" cy="1616766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1513" y="2491502"/>
            <a:ext cx="6876960" cy="37727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1635" y="781879"/>
            <a:ext cx="94355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настоящее время исследовано и описано свыше 300 биологических функций витамин.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53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s (1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602" y="410818"/>
            <a:ext cx="3523215" cy="3523215"/>
          </a:xfrm>
          <a:prstGeom prst="rect">
            <a:avLst/>
          </a:prstGeom>
        </p:spPr>
      </p:pic>
      <p:pic>
        <p:nvPicPr>
          <p:cNvPr id="8" name="Рисунок 7" descr="images (1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5496">
            <a:off x="8968618" y="2484370"/>
            <a:ext cx="2524125" cy="1809750"/>
          </a:xfrm>
          <a:prstGeom prst="rect">
            <a:avLst/>
          </a:prstGeom>
        </p:spPr>
      </p:pic>
      <p:pic>
        <p:nvPicPr>
          <p:cNvPr id="9" name="Рисунок 8" descr="загруженное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99" y="173007"/>
            <a:ext cx="5421175" cy="4060648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10818" y="5128590"/>
            <a:ext cx="11277600" cy="1245705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 настоящее время витамины выглядят так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images (2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61285">
            <a:off x="1680956" y="385761"/>
            <a:ext cx="2983809" cy="3842784"/>
          </a:xfrm>
          <a:prstGeom prst="rect">
            <a:avLst/>
          </a:prstGeom>
        </p:spPr>
      </p:pic>
      <p:pic>
        <p:nvPicPr>
          <p:cNvPr id="9" name="Рисунок 8" descr="images (2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95052">
            <a:off x="5261840" y="819074"/>
            <a:ext cx="5684778" cy="3306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161211" y="0"/>
            <a:ext cx="8112034" cy="1449977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Гуманитарная секция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031965" y="1776549"/>
          <a:ext cx="10267405" cy="4361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98894" y="470262"/>
            <a:ext cx="7013987" cy="77070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Больной бери-бери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661" y="1438265"/>
            <a:ext cx="3445894" cy="47198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30537" y="2218765"/>
            <a:ext cx="55398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Страшное заболевание. Было распространено </a:t>
            </a:r>
            <a:r>
              <a:rPr lang="ru-RU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Юго-восточной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Азии, Японии, Китае.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142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5063" y="973668"/>
            <a:ext cx="7067006" cy="706964"/>
          </a:xfrm>
        </p:spPr>
        <p:txBody>
          <a:bodyPr/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Японский врач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Такаки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132" y="2640557"/>
            <a:ext cx="2266950" cy="2009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6247" y="1612274"/>
            <a:ext cx="2359108" cy="26200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955" y="4185656"/>
            <a:ext cx="2170922" cy="24110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7257" y="4034280"/>
            <a:ext cx="3437234" cy="2521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531429" y="2769326"/>
            <a:ext cx="58652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Провел эксперимент:</a:t>
            </a:r>
          </a:p>
          <a:p>
            <a:endParaRPr lang="ru-RU" sz="4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 стали кормить</a:t>
            </a:r>
          </a:p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шлифованным рисом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7317" y="2393576"/>
            <a:ext cx="51771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Предположил:</a:t>
            </a:r>
          </a:p>
          <a:p>
            <a:endParaRPr lang="ru-RU" sz="4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в отрубях риса есть вещество необходимое для полноценной жизни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54954" y="5353877"/>
            <a:ext cx="9738333" cy="94090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При дальних морских походах возникала и другая беда - это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цинга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avitaminoz-expedicii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466" b="10466"/>
          <a:stretch>
            <a:fillRect/>
          </a:stretch>
        </p:blipFill>
        <p:spPr>
          <a:xfrm>
            <a:off x="624867" y="274983"/>
            <a:ext cx="9797758" cy="380668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7322" y="5536665"/>
            <a:ext cx="9543290" cy="49371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images (1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26" y="599247"/>
            <a:ext cx="5104702" cy="3429414"/>
          </a:xfrm>
          <a:prstGeom prst="rect">
            <a:avLst/>
          </a:prstGeom>
        </p:spPr>
      </p:pic>
      <p:pic>
        <p:nvPicPr>
          <p:cNvPr id="9" name="Рисунок 8" descr="34924-200-lar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260" y="640245"/>
            <a:ext cx="4569791" cy="33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807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Джеймс Линд   в 1747 году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5130" y="2603500"/>
            <a:ext cx="11025809" cy="34163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Провел эксперимент на больных матросах</a:t>
            </a:r>
          </a:p>
          <a:p>
            <a:pPr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ввел в их рацион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кислые продукты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 (1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271" y="3445565"/>
            <a:ext cx="5097415" cy="32061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013" y="2570922"/>
            <a:ext cx="11816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1753 году Линд опубликовал «Тракт о цинге»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6592" y="689113"/>
            <a:ext cx="5406886" cy="1325217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Лунин Николай Иванович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загруженное (3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6" r="266"/>
          <a:stretch>
            <a:fillRect/>
          </a:stretch>
        </p:blipFill>
        <p:spPr>
          <a:xfrm>
            <a:off x="7170722" y="348428"/>
            <a:ext cx="3881591" cy="5499093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68626" y="2266121"/>
            <a:ext cx="5393635" cy="392264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1888 году установил: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нормального роста и развития человека необходимы не только белки, жиры, углеводы и минеральные вещества, но и неизвестные пока науке вещества, без которых человек заболевает и умирает.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3062" y="637310"/>
            <a:ext cx="4054356" cy="748146"/>
          </a:xfrm>
        </p:spPr>
        <p:txBody>
          <a:bodyPr/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1912 г.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65717" y="1325217"/>
            <a:ext cx="3546039" cy="3516201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Казимир </a:t>
            </a:r>
            <a:r>
              <a:rPr lang="ru-RU" sz="6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</a:t>
            </a:r>
            <a:endParaRPr lang="ru-RU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dedkova\Desktop\витамины\Casimir_Funk_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0019" y="324187"/>
            <a:ext cx="3906981" cy="590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623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8870" y="371061"/>
            <a:ext cx="10959547" cy="1309571"/>
          </a:xfrm>
        </p:spPr>
        <p:txBody>
          <a:bodyPr/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Выделил кристаллический препарат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69843" y="2603500"/>
            <a:ext cx="5410269" cy="341630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Витамайн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латинского </a:t>
            </a:r>
            <a:r>
              <a:rPr lang="ru-RU" sz="40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vita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   «жизнь» 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английского </a:t>
            </a:r>
            <a:r>
              <a:rPr lang="ru-RU" sz="40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amine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«амин», 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содержащий азот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5202" y="2586349"/>
            <a:ext cx="5609963" cy="362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81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220</TotalTime>
  <Words>210</Words>
  <Application>Microsoft Office PowerPoint</Application>
  <PresentationFormat>Произвольный</PresentationFormat>
  <Paragraphs>65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Ион (конференц-зал)</vt:lpstr>
      <vt:lpstr>  История витаминов. </vt:lpstr>
      <vt:lpstr>Гуманитарная секция</vt:lpstr>
      <vt:lpstr>Больной бери-бери</vt:lpstr>
      <vt:lpstr>Японский врач Такаки</vt:lpstr>
      <vt:lpstr>При дальних морских походах возникала и другая беда - это цинга</vt:lpstr>
      <vt:lpstr>Джеймс Линд   в 1747 году</vt:lpstr>
      <vt:lpstr>Лунин Николай Иванович</vt:lpstr>
      <vt:lpstr>1912 г.</vt:lpstr>
      <vt:lpstr>Выделил кристаллический препарат</vt:lpstr>
      <vt:lpstr>        </vt:lpstr>
      <vt:lpstr>В настоящее время витамины выглядят так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витамины назвали витамины</dc:title>
  <dc:creator>Un1t</dc:creator>
  <cp:lastModifiedBy>Татьяна</cp:lastModifiedBy>
  <cp:revision>24</cp:revision>
  <dcterms:created xsi:type="dcterms:W3CDTF">2014-04-12T07:38:55Z</dcterms:created>
  <dcterms:modified xsi:type="dcterms:W3CDTF">2014-09-20T20:34:51Z</dcterms:modified>
</cp:coreProperties>
</file>