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8" r:id="rId3"/>
    <p:sldId id="295" r:id="rId4"/>
    <p:sldId id="262" r:id="rId5"/>
    <p:sldId id="286" r:id="rId6"/>
    <p:sldId id="290" r:id="rId7"/>
    <p:sldId id="293" r:id="rId8"/>
    <p:sldId id="260" r:id="rId9"/>
    <p:sldId id="265" r:id="rId10"/>
    <p:sldId id="266" r:id="rId11"/>
    <p:sldId id="294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90" autoAdjust="0"/>
    <p:restoredTop sz="94667" autoAdjust="0"/>
  </p:normalViewPr>
  <p:slideViewPr>
    <p:cSldViewPr>
      <p:cViewPr varScale="1">
        <p:scale>
          <a:sx n="78" d="100"/>
          <a:sy n="78" d="100"/>
        </p:scale>
        <p:origin x="-9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99A6A-F339-46EC-9414-19C0A98B9B4F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7C8BB-07A0-473D-B67A-9CBA24C37C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7C8BB-07A0-473D-B67A-9CBA24C37C1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7C8BB-07A0-473D-B67A-9CBA24C37C1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7772400" cy="14700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4290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490E0-F478-4F4F-AC0E-53C457A3F6A8}" type="datetimeFigureOut">
              <a:rPr lang="ru-RU"/>
              <a:pPr>
                <a:defRPr/>
              </a:pPr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20BE4-DCA3-42AE-B7B0-27DD96C57D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EE4E9-2F57-4F77-B239-9FB8D10023DD}" type="datetimeFigureOut">
              <a:rPr lang="ru-RU"/>
              <a:pPr>
                <a:defRPr/>
              </a:pPr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55ECA-7953-4FAF-8B09-B82BFCA42D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11946-5B21-4A3D-BF46-EB1981323788}" type="datetimeFigureOut">
              <a:rPr lang="ru-RU"/>
              <a:pPr>
                <a:defRPr/>
              </a:pPr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E9DBA-CC6E-4A2A-8CD3-D3EC40449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C9346-293F-4EE9-A888-5833C3DA5A1F}" type="datetimeFigureOut">
              <a:rPr lang="ru-RU"/>
              <a:pPr>
                <a:defRPr/>
              </a:pPr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81C2F-C9F6-402F-BD42-8532F1AFAE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23EDA-6B54-427F-A39F-0522D77BAA43}" type="datetimeFigureOut">
              <a:rPr lang="ru-RU"/>
              <a:pPr>
                <a:defRPr/>
              </a:pPr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2FAB2-A788-49F8-8D51-2A80C5071E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5B412-8B45-4DB4-8040-BA6375A690A4}" type="datetimeFigureOut">
              <a:rPr lang="ru-RU"/>
              <a:pPr>
                <a:defRPr/>
              </a:pPr>
              <a:t>28.06.2014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E29C5-8FF0-4E66-860E-FA3122EE65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58A3F-75D9-4B26-9B2D-4E546BC0553A}" type="datetimeFigureOut">
              <a:rPr lang="ru-RU"/>
              <a:pPr>
                <a:defRPr/>
              </a:pPr>
              <a:t>28.06.2014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F37D8-3583-4759-9542-ECDB2CE5E5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52179-B87B-4CC7-98BF-427A353E147A}" type="datetimeFigureOut">
              <a:rPr lang="ru-RU"/>
              <a:pPr>
                <a:defRPr/>
              </a:pPr>
              <a:t>28.06.2014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D068D-1FE4-4044-BB33-53B194383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68BDC-C231-4B90-9383-044F9618C4C9}" type="datetimeFigureOut">
              <a:rPr lang="ru-RU"/>
              <a:pPr>
                <a:defRPr/>
              </a:pPr>
              <a:t>28.06.2014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DE79A-7BEC-43F0-B992-CE4D4B21F0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385F6-4C91-4AC4-AE31-9138A416C9EF}" type="datetimeFigureOut">
              <a:rPr lang="ru-RU"/>
              <a:pPr>
                <a:defRPr/>
              </a:pPr>
              <a:t>28.06.2014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73089-5E22-4601-A31F-496DE1AE9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78DFC-9ABA-4F6D-B414-E5BA55AE1402}" type="datetimeFigureOut">
              <a:rPr lang="ru-RU"/>
              <a:pPr>
                <a:defRPr/>
              </a:pPr>
              <a:t>28.06.2014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67BCF-7ED7-4C8D-BFD2-94565D673F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274638"/>
            <a:ext cx="75723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62750A9-A6CB-4466-B3DA-6DE133D8B8E6}" type="datetimeFigureOut">
              <a:rPr lang="ru-RU"/>
              <a:pPr>
                <a:defRPr/>
              </a:pPr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AEC19C3-955C-413A-93E0-61B1E3D200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0" r:id="rId2"/>
    <p:sldLayoutId id="2147483789" r:id="rId3"/>
    <p:sldLayoutId id="2147483788" r:id="rId4"/>
    <p:sldLayoutId id="2147483787" r:id="rId5"/>
    <p:sldLayoutId id="2147483786" r:id="rId6"/>
    <p:sldLayoutId id="2147483785" r:id="rId7"/>
    <p:sldLayoutId id="2147483784" r:id="rId8"/>
    <p:sldLayoutId id="2147483783" r:id="rId9"/>
    <p:sldLayoutId id="2147483782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0541" cmpd="sng">
            <a:solidFill>
              <a:schemeClr val="accent1">
                <a:shade val="88000"/>
                <a:satMod val="110000"/>
              </a:schemeClr>
            </a:solidFill>
            <a:prstDash val="solid"/>
          </a:ln>
          <a:gradFill>
            <a:gsLst>
              <a:gs pos="0">
                <a:schemeClr val="accent1">
                  <a:tint val="40000"/>
                  <a:satMod val="250000"/>
                </a:schemeClr>
              </a:gs>
              <a:gs pos="9000">
                <a:schemeClr val="accent1">
                  <a:tint val="52000"/>
                  <a:satMod val="300000"/>
                </a:schemeClr>
              </a:gs>
              <a:gs pos="50000">
                <a:schemeClr val="accent1">
                  <a:shade val="20000"/>
                  <a:satMod val="300000"/>
                </a:schemeClr>
              </a:gs>
              <a:gs pos="79000">
                <a:schemeClr val="accent1">
                  <a:tint val="52000"/>
                  <a:satMod val="300000"/>
                </a:schemeClr>
              </a:gs>
              <a:gs pos="100000">
                <a:schemeClr val="accent1">
                  <a:tint val="40000"/>
                  <a:satMod val="250000"/>
                </a:schemeClr>
              </a:gs>
            </a:gsLst>
            <a:lin ang="5400000"/>
          </a:gra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i="1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2743200" y="3429000"/>
            <a:ext cx="6400800" cy="1752600"/>
          </a:xfrm>
          <a:ln>
            <a:solidFill>
              <a:schemeClr val="tx2"/>
            </a:solidFill>
          </a:ln>
        </p:spPr>
        <p:txBody>
          <a:bodyPr/>
          <a:lstStyle/>
          <a:p>
            <a:pPr>
              <a:defRPr/>
            </a:pPr>
            <a:r>
              <a:rPr lang="ru-RU" sz="1600" i="1" dirty="0" err="1" smtClean="0"/>
              <a:t>Ввв</a:t>
            </a:r>
            <a:r>
              <a:rPr lang="ru-RU" sz="1600" i="1" dirty="0" smtClean="0"/>
              <a:t>                </a:t>
            </a:r>
            <a:r>
              <a:rPr lang="ru-RU" sz="1600" i="1" dirty="0" smtClean="0">
                <a:solidFill>
                  <a:srgbClr val="7030A0"/>
                </a:solidFill>
              </a:rPr>
              <a:t>Выполнила  ученица 4 «А» класса</a:t>
            </a:r>
          </a:p>
          <a:p>
            <a:pPr>
              <a:defRPr/>
            </a:pPr>
            <a:r>
              <a:rPr lang="ru-RU" sz="1600" i="1" dirty="0" smtClean="0">
                <a:solidFill>
                  <a:srgbClr val="7030A0"/>
                </a:solidFill>
              </a:rPr>
              <a:t>                      ГБОУ СОШ № 516 г. Москвы</a:t>
            </a:r>
          </a:p>
          <a:p>
            <a:pPr>
              <a:defRPr/>
            </a:pPr>
            <a:r>
              <a:rPr lang="ru-RU" sz="1600" i="1" dirty="0" smtClean="0">
                <a:solidFill>
                  <a:srgbClr val="7030A0"/>
                </a:solidFill>
              </a:rPr>
              <a:t>                      Гнатюк Екатерина</a:t>
            </a:r>
          </a:p>
          <a:p>
            <a:pPr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547664" y="260648"/>
            <a:ext cx="6120680" cy="165618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Презентация  на тему: </a:t>
            </a: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« Я и спорт»</a:t>
            </a: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Работа: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«Хореография и </a:t>
            </a:r>
            <a:r>
              <a:rPr lang="ru-RU" sz="2400" b="1" smtClean="0">
                <a:solidFill>
                  <a:srgbClr val="7030A0"/>
                </a:solidFill>
                <a:latin typeface="Times New Roman" pitchFamily="18" charset="0"/>
              </a:rPr>
              <a:t>оригинальный жанр</a:t>
            </a:r>
            <a:r>
              <a:rPr lang="ru-RU" sz="2400" b="1" smtClean="0">
                <a:solidFill>
                  <a:srgbClr val="7030A0"/>
                </a:solidFill>
                <a:latin typeface="Times New Roman" pitchFamily="18" charset="0"/>
              </a:rPr>
              <a:t>»</a:t>
            </a:r>
            <a:endParaRPr lang="ru-RU" sz="2400" b="1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9" name="Picture 2" descr="C:\Users\Алекс\Desktop\Отбор в сборную. Сентябрь 2013\DSC_1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988840"/>
            <a:ext cx="2928271" cy="4393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/>
        </p:nvSpPr>
        <p:spPr>
          <a:xfrm>
            <a:off x="4266828" y="3303129"/>
            <a:ext cx="4553644" cy="12059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10" name="Заголовок 5"/>
          <p:cNvSpPr>
            <a:spLocks noGrp="1"/>
          </p:cNvSpPr>
          <p:nvPr/>
        </p:nvSpPr>
        <p:spPr>
          <a:xfrm>
            <a:off x="4860032" y="4365104"/>
            <a:ext cx="610345" cy="251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0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11" name="Заголовок 5"/>
          <p:cNvSpPr>
            <a:spLocks noGrp="1"/>
          </p:cNvSpPr>
          <p:nvPr/>
        </p:nvSpPr>
        <p:spPr>
          <a:xfrm>
            <a:off x="5292080" y="908720"/>
            <a:ext cx="610345" cy="251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0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12" name="Заголовок 5"/>
          <p:cNvSpPr>
            <a:spLocks noGrp="1"/>
          </p:cNvSpPr>
          <p:nvPr/>
        </p:nvSpPr>
        <p:spPr>
          <a:xfrm>
            <a:off x="4211960" y="2276872"/>
            <a:ext cx="4680520" cy="30963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13" name="Подзаголовок 3"/>
          <p:cNvSpPr txBox="1">
            <a:spLocks/>
          </p:cNvSpPr>
          <p:nvPr/>
        </p:nvSpPr>
        <p:spPr bwMode="auto">
          <a:xfrm>
            <a:off x="3779912" y="2276872"/>
            <a:ext cx="4968552" cy="187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ru-RU" sz="3200" b="0" i="1" u="none" strike="noStrike" kern="1200" cap="none" spc="0" normalizeH="0" baseline="0" noProof="0" dirty="0" smtClean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Заголовок 5"/>
          <p:cNvSpPr>
            <a:spLocks noGrp="1"/>
          </p:cNvSpPr>
          <p:nvPr/>
        </p:nvSpPr>
        <p:spPr>
          <a:xfrm>
            <a:off x="4283968" y="3212977"/>
            <a:ext cx="898005" cy="6466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15" name="Заголовок 5"/>
          <p:cNvSpPr>
            <a:spLocks noGrp="1"/>
          </p:cNvSpPr>
          <p:nvPr/>
        </p:nvSpPr>
        <p:spPr>
          <a:xfrm>
            <a:off x="4860032" y="3573016"/>
            <a:ext cx="610345" cy="251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0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6" name="Заголовок 5"/>
          <p:cNvSpPr>
            <a:spLocks noGrp="1"/>
          </p:cNvSpPr>
          <p:nvPr/>
        </p:nvSpPr>
        <p:spPr>
          <a:xfrm>
            <a:off x="4876428" y="3912729"/>
            <a:ext cx="610345" cy="251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0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17" name="Заголовок 5"/>
          <p:cNvSpPr>
            <a:spLocks noGrp="1"/>
          </p:cNvSpPr>
          <p:nvPr/>
        </p:nvSpPr>
        <p:spPr>
          <a:xfrm>
            <a:off x="4266828" y="3303129"/>
            <a:ext cx="3041476" cy="3222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18" name="Заголовок 5"/>
          <p:cNvSpPr>
            <a:spLocks noGrp="1"/>
          </p:cNvSpPr>
          <p:nvPr/>
        </p:nvSpPr>
        <p:spPr>
          <a:xfrm>
            <a:off x="4283968" y="2636912"/>
            <a:ext cx="4032448" cy="27363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19" name="Заголовок 5"/>
          <p:cNvSpPr>
            <a:spLocks noGrp="1"/>
          </p:cNvSpPr>
          <p:nvPr/>
        </p:nvSpPr>
        <p:spPr>
          <a:xfrm>
            <a:off x="4355976" y="3429000"/>
            <a:ext cx="4113212" cy="27817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20" name="Заголовок 5"/>
          <p:cNvSpPr>
            <a:spLocks noGrp="1"/>
          </p:cNvSpPr>
          <p:nvPr/>
        </p:nvSpPr>
        <p:spPr>
          <a:xfrm>
            <a:off x="4266828" y="3303129"/>
            <a:ext cx="2897460" cy="264615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139951" y="4581128"/>
            <a:ext cx="4354761" cy="1187847"/>
          </a:xfrm>
        </p:spPr>
        <p:txBody>
          <a:bodyPr>
            <a:normAutofit/>
          </a:bodyPr>
          <a:lstStyle/>
          <a:p>
            <a:r>
              <a:rPr lang="en-US" sz="1600" dirty="0" smtClean="0"/>
              <a:t>&lt;</a:t>
            </a:r>
            <a:r>
              <a:rPr lang="en-US" sz="1600" dirty="0" err="1" smtClean="0"/>
              <a:t>iframe</a:t>
            </a:r>
            <a:r>
              <a:rPr lang="en-US" sz="1600" dirty="0" smtClean="0"/>
              <a:t> width="560" height="315" </a:t>
            </a:r>
            <a:r>
              <a:rPr lang="en-US" sz="1600" dirty="0" err="1" smtClean="0"/>
              <a:t>src</a:t>
            </a:r>
            <a:r>
              <a:rPr lang="en-US" sz="1600" dirty="0" smtClean="0"/>
              <a:t>="//www.youtube.com/embed/MGnWYi4i3hA" </a:t>
            </a:r>
            <a:r>
              <a:rPr lang="en-US" sz="1600" dirty="0" err="1" smtClean="0"/>
              <a:t>frameborder</a:t>
            </a:r>
            <a:r>
              <a:rPr lang="en-US" sz="1600" dirty="0" smtClean="0"/>
              <a:t>="0" </a:t>
            </a:r>
            <a:r>
              <a:rPr lang="en-US" sz="1600" dirty="0" err="1" smtClean="0"/>
              <a:t>allowfullscreen</a:t>
            </a:r>
            <a:r>
              <a:rPr lang="en-US" sz="1600" dirty="0" smtClean="0"/>
              <a:t>&gt;&lt;/</a:t>
            </a:r>
            <a:r>
              <a:rPr lang="en-US" sz="1600" dirty="0" err="1" smtClean="0"/>
              <a:t>iframe</a:t>
            </a:r>
            <a:r>
              <a:rPr lang="en-US" sz="1600" dirty="0" smtClean="0"/>
              <a:t>&gt;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1" dirty="0" smtClean="0"/>
          </a:p>
          <a:p>
            <a:endParaRPr lang="ru-RU" sz="1200" b="1" dirty="0" smtClean="0"/>
          </a:p>
          <a:p>
            <a:endParaRPr lang="ru-RU" sz="1200" b="1" dirty="0" smtClean="0"/>
          </a:p>
        </p:txBody>
      </p:sp>
      <p:pic>
        <p:nvPicPr>
          <p:cNvPr id="1026" name="Picture 2" descr="C:\Users\Алекс\Desktop\Отбор в сборную. Сентябрь 2013\DSC_4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3599688" cy="5401056"/>
          </a:xfrm>
          <a:prstGeom prst="rect">
            <a:avLst/>
          </a:prstGeom>
          <a:noFill/>
        </p:spPr>
      </p:pic>
      <p:pic>
        <p:nvPicPr>
          <p:cNvPr id="1027" name="Picture 3" descr="C:\Users\Алекс\Desktop\Отбор в сборную. Сентябрь 2013\DSC_4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2520280" cy="3781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617869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  Результаты моих спортивных достижений.</a:t>
            </a:r>
            <a:br>
              <a:rPr lang="ru-RU" sz="1800" dirty="0" smtClean="0"/>
            </a:br>
            <a:r>
              <a:rPr lang="ru-RU" sz="1800" dirty="0" smtClean="0"/>
              <a:t>       К моменту проведения конкурса имею хорошие результаты в  спортивной  школе. </a:t>
            </a:r>
            <a:br>
              <a:rPr lang="ru-RU" sz="1800" dirty="0" smtClean="0"/>
            </a:br>
            <a:r>
              <a:rPr lang="ru-RU" sz="1800" dirty="0" smtClean="0"/>
              <a:t>       В апреле 2014 года участвовала в </a:t>
            </a:r>
            <a:r>
              <a:rPr lang="en-US" sz="1800" dirty="0" smtClean="0"/>
              <a:t>IV </a:t>
            </a:r>
            <a:r>
              <a:rPr lang="ru-RU" sz="1800" dirty="0" smtClean="0"/>
              <a:t>Всероссийском конкурсе «Творчество умников и умниц» в номинации  Хореография «Соло Екатерины». </a:t>
            </a:r>
            <a:br>
              <a:rPr lang="ru-RU" sz="1800" dirty="0" smtClean="0"/>
            </a:br>
            <a:r>
              <a:rPr lang="ru-RU" sz="1800" dirty="0" smtClean="0"/>
              <a:t>Награждена  дипломом ТУ4 №1350 (1 место).    </a:t>
            </a:r>
            <a:br>
              <a:rPr lang="ru-RU" sz="1800" dirty="0" smtClean="0"/>
            </a:br>
            <a:r>
              <a:rPr lang="ru-RU" sz="1800" dirty="0" smtClean="0"/>
              <a:t>      В январе 2014 года участвовала в </a:t>
            </a:r>
            <a:r>
              <a:rPr lang="en-US" sz="1800" dirty="0" smtClean="0"/>
              <a:t>I</a:t>
            </a:r>
            <a:r>
              <a:rPr lang="ru-RU" sz="1800" dirty="0" smtClean="0"/>
              <a:t> Всероссийском конкурсе «Творчество умников и умниц» в номинации Мой фильм    «</a:t>
            </a:r>
            <a:r>
              <a:rPr lang="ru-RU" sz="1800" dirty="0" err="1" smtClean="0"/>
              <a:t>Видеопортфолио</a:t>
            </a:r>
            <a:r>
              <a:rPr lang="ru-RU" sz="1800" dirty="0" smtClean="0"/>
              <a:t> Гнатюк Екатерины». Награждена дипломом №ТУ1-2142 ( 2 место).         </a:t>
            </a:r>
            <a:br>
              <a:rPr lang="ru-RU" sz="1800" dirty="0" smtClean="0"/>
            </a:br>
            <a:r>
              <a:rPr lang="ru-RU" sz="1800" dirty="0" smtClean="0"/>
              <a:t>В декабре 2013 года участвовала в Первенстве СДЮСШОР «Юность Москвы» по художественной гимнастике «Крылья Советов». Награждена грамотой победителя </a:t>
            </a: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en-US" sz="1800" i="1" dirty="0" smtClean="0"/>
              <a:t>I </a:t>
            </a:r>
            <a:r>
              <a:rPr lang="ru-RU" sz="1800" i="1" dirty="0" smtClean="0"/>
              <a:t> степени среди гимнасток, выступающих по программе </a:t>
            </a:r>
            <a:r>
              <a:rPr lang="en-US" sz="1800" i="1" dirty="0" smtClean="0"/>
              <a:t>II </a:t>
            </a:r>
            <a:r>
              <a:rPr lang="ru-RU" sz="1800" i="1" dirty="0" smtClean="0"/>
              <a:t> взрослого разряда.</a:t>
            </a:r>
            <a:br>
              <a:rPr lang="ru-RU" sz="1800" i="1" dirty="0" smtClean="0"/>
            </a:br>
            <a:r>
              <a:rPr lang="ru-RU" sz="1800" i="1" dirty="0" smtClean="0"/>
              <a:t>В сентябре 2013 года участвовала в отборочных соревнованиях «Юные гимнастки» ЦС ФСОП «Россия» по художественной гимнастике. Награждена дипломом победителя </a:t>
            </a:r>
            <a:r>
              <a:rPr lang="en-US" sz="1800" i="1" dirty="0" smtClean="0"/>
              <a:t>I</a:t>
            </a:r>
            <a:r>
              <a:rPr lang="ru-RU" sz="1800" i="1" dirty="0" smtClean="0"/>
              <a:t> степени.</a:t>
            </a:r>
            <a:br>
              <a:rPr lang="ru-RU" sz="1800" i="1" dirty="0" smtClean="0"/>
            </a:br>
            <a:r>
              <a:rPr lang="ru-RU" sz="1800" i="1" dirty="0" smtClean="0"/>
              <a:t>В марте 2013 года участвовала в соревнованиях на Первенство ЦС ФСОП «Россия» по художественной гимнастике. Награждена дипломом  победителя</a:t>
            </a: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en-US" sz="1800" i="1" dirty="0" smtClean="0"/>
              <a:t>I</a:t>
            </a:r>
            <a:r>
              <a:rPr lang="ru-RU" sz="1800" i="1" dirty="0" smtClean="0"/>
              <a:t> степени, среди гимнасток 2004 года рождения.</a:t>
            </a:r>
            <a:br>
              <a:rPr lang="ru-RU" sz="1800" i="1" dirty="0" smtClean="0"/>
            </a:br>
            <a:r>
              <a:rPr lang="ru-RU" sz="1800" i="1" dirty="0" smtClean="0"/>
              <a:t>В сентябре 2012 года участвовала во Всероссийских соревнованиях «Юные гимнастки» ФСОП «Россия» по художественной гимнастике. Награждена дипломом победителя  </a:t>
            </a:r>
            <a:r>
              <a:rPr lang="en-US" sz="1800" i="1" dirty="0" smtClean="0"/>
              <a:t>I</a:t>
            </a:r>
            <a:r>
              <a:rPr lang="ru-RU" sz="1800" i="1" dirty="0" smtClean="0"/>
              <a:t> степени.</a:t>
            </a: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ru-RU" sz="1800" dirty="0" smtClean="0"/>
              <a:t>                                                                                                      </a:t>
            </a:r>
            <a:endParaRPr lang="ru-RU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\Desktop\IMG_379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731990" cy="6309320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004047" y="2996952"/>
            <a:ext cx="3490665" cy="1409948"/>
          </a:xfrm>
        </p:spPr>
        <p:txBody>
          <a:bodyPr/>
          <a:lstStyle/>
          <a:p>
            <a:r>
              <a:rPr lang="en-US" dirty="0" smtClean="0"/>
              <a:t>Print Screen</a:t>
            </a:r>
            <a:r>
              <a:rPr lang="ru-RU" dirty="0" smtClean="0"/>
              <a:t> моей странички на сайте </a:t>
            </a:r>
            <a:r>
              <a:rPr lang="en-US" dirty="0" err="1" smtClean="0"/>
              <a:t>Sportvisor</a:t>
            </a:r>
            <a:r>
              <a:rPr lang="en-US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екс\Desktop\портфолио\1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3768623" cy="5226580"/>
          </a:xfrm>
          <a:prstGeom prst="rect">
            <a:avLst/>
          </a:prstGeom>
          <a:noFill/>
        </p:spPr>
      </p:pic>
      <p:pic>
        <p:nvPicPr>
          <p:cNvPr id="6147" name="Picture 3" descr="C:\Users\Алекс\Desktop\портфолио\грамота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3528392" cy="5194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C:\Users\Алекс\Desktop\портфолио\1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3528392" cy="484779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355976" y="692696"/>
            <a:ext cx="4104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Всероссийский турнир по художественной гимнастике среди юниоров на призы Центрального совета профсоюзных организаций «Россия».</a:t>
            </a:r>
            <a:endParaRPr lang="ru-RU" sz="1400" dirty="0"/>
          </a:p>
        </p:txBody>
      </p:sp>
      <p:pic>
        <p:nvPicPr>
          <p:cNvPr id="21506" name="Picture 2" descr="C:\Users\Алекс\Desktop\IMG_47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7" y="1700808"/>
            <a:ext cx="4608511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Users\Алекс\Desktop\Моя флешка\фотки\Катины соревнования\DSC_1127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196752"/>
            <a:ext cx="4896619" cy="3816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3" descr="C:\Users\Алекс\Desktop\портфолио\9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3600400" cy="47674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Творческая работа\272. Мир моих увлечений\хореография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4015"/>
            <a:ext cx="3960440" cy="5903297"/>
          </a:xfrm>
          <a:prstGeom prst="rect">
            <a:avLst/>
          </a:prstGeom>
          <a:noFill/>
        </p:spPr>
      </p:pic>
      <p:pic>
        <p:nvPicPr>
          <p:cNvPr id="5122" name="Picture 2" descr="C:\Users\Алекс\Desktop\Отбор в сборную. Сентябрь 2013\DSC_1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3791351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\Desktop\image~8191;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53900"/>
            <a:ext cx="4320479" cy="597475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16017" y="2060848"/>
            <a:ext cx="3960440" cy="2520280"/>
          </a:xfrm>
        </p:spPr>
        <p:txBody>
          <a:bodyPr>
            <a:normAutofit/>
          </a:bodyPr>
          <a:lstStyle/>
          <a:p>
            <a:r>
              <a:rPr lang="ru-RU" sz="1400" i="1" dirty="0" smtClean="0"/>
              <a:t>Ссылка на видеоматериал в Интернете:</a:t>
            </a:r>
            <a:br>
              <a:rPr lang="ru-RU" sz="1400" i="1" dirty="0" smtClean="0"/>
            </a:b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en-US" sz="1400" i="1" dirty="0" smtClean="0"/>
              <a:t>HTML-</a:t>
            </a:r>
            <a:r>
              <a:rPr lang="ru-RU" sz="1400" i="1" dirty="0" smtClean="0"/>
              <a:t>код &lt;</a:t>
            </a:r>
            <a:r>
              <a:rPr lang="en-US" sz="1400" i="1" dirty="0" err="1" smtClean="0"/>
              <a:t>iframe</a:t>
            </a:r>
            <a:r>
              <a:rPr lang="en-US" sz="1400" i="1" dirty="0" smtClean="0"/>
              <a:t> width="560" height="315" </a:t>
            </a:r>
            <a:r>
              <a:rPr lang="en-US" sz="1400" i="1" dirty="0" err="1" smtClean="0"/>
              <a:t>src</a:t>
            </a:r>
            <a:r>
              <a:rPr lang="en-US" sz="1400" i="1" dirty="0" smtClean="0"/>
              <a:t>="//www.youtube.com/embed/bv1DTUCl3Ao" </a:t>
            </a:r>
            <a:r>
              <a:rPr lang="en-US" sz="1400" i="1" dirty="0" err="1" smtClean="0"/>
              <a:t>frameborder</a:t>
            </a:r>
            <a:r>
              <a:rPr lang="en-US" sz="1400" i="1" dirty="0" smtClean="0"/>
              <a:t>="0" </a:t>
            </a:r>
            <a:r>
              <a:rPr lang="en-US" sz="1400" i="1" dirty="0" err="1" smtClean="0"/>
              <a:t>allowfullscreen</a:t>
            </a:r>
            <a:r>
              <a:rPr lang="en-US" sz="1400" i="1" dirty="0" smtClean="0"/>
              <a:t>&gt;&lt;/</a:t>
            </a:r>
            <a:r>
              <a:rPr lang="en-US" sz="1400" i="1" dirty="0" err="1" smtClean="0"/>
              <a:t>iframe</a:t>
            </a:r>
            <a:r>
              <a:rPr lang="en-US" sz="1400" i="1" dirty="0" smtClean="0"/>
              <a:t>&gt;</a:t>
            </a:r>
            <a:endParaRPr lang="ru-RU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4572000" y="692697"/>
            <a:ext cx="414337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3300"/>
                </a:solidFill>
              </a:rPr>
              <a:t/>
            </a:r>
            <a:br>
              <a:rPr lang="ru-RU" dirty="0">
                <a:solidFill>
                  <a:srgbClr val="FF3300"/>
                </a:solidFill>
              </a:rPr>
            </a:br>
            <a:endParaRPr lang="ru-RU" sz="2800" b="1" dirty="0"/>
          </a:p>
        </p:txBody>
      </p:sp>
      <p:pic>
        <p:nvPicPr>
          <p:cNvPr id="6148" name="Picture 2" descr="D:\My private\картинки Татьяны\85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13" y="3571875"/>
            <a:ext cx="1352551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Алекс\Desktop\Отбор в сборную. Сентябрь 2013\DSC_1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212976"/>
            <a:ext cx="4381525" cy="2879608"/>
          </a:xfrm>
          <a:prstGeom prst="rect">
            <a:avLst/>
          </a:prstGeom>
          <a:noFill/>
        </p:spPr>
      </p:pic>
      <p:pic>
        <p:nvPicPr>
          <p:cNvPr id="2052" name="Picture 4" descr="C:\Users\Алекс\Desktop\Отбор в сборную. Сентябрь 2013\DSC_18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764704"/>
            <a:ext cx="3599688" cy="5401056"/>
          </a:xfrm>
          <a:prstGeom prst="rect">
            <a:avLst/>
          </a:prstGeom>
          <a:noFill/>
        </p:spPr>
      </p:pic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 rot="10800000" flipV="1">
            <a:off x="4716015" y="1412776"/>
            <a:ext cx="3778696" cy="1584176"/>
          </a:xfrm>
        </p:spPr>
        <p:txBody>
          <a:bodyPr/>
          <a:lstStyle/>
          <a:p>
            <a:r>
              <a:rPr lang="ru-RU" sz="1600" dirty="0" err="1" smtClean="0"/>
              <a:t>Ссыл</a:t>
            </a:r>
            <a:r>
              <a:rPr lang="en-US" sz="1600" dirty="0" smtClean="0"/>
              <a:t>&lt;</a:t>
            </a:r>
            <a:r>
              <a:rPr lang="en-US" sz="1600" dirty="0" err="1" smtClean="0"/>
              <a:t>iframe</a:t>
            </a:r>
            <a:r>
              <a:rPr lang="en-US" sz="1600" dirty="0" smtClean="0"/>
              <a:t> width="560" height="315" </a:t>
            </a:r>
            <a:r>
              <a:rPr lang="en-US" sz="1600" dirty="0" err="1" smtClean="0"/>
              <a:t>src</a:t>
            </a:r>
            <a:r>
              <a:rPr lang="en-US" sz="1600" dirty="0" smtClean="0"/>
              <a:t>="//www.youtube.com/embed/hIf4toE20hI" </a:t>
            </a:r>
            <a:r>
              <a:rPr lang="en-US" sz="1600" dirty="0" err="1" smtClean="0"/>
              <a:t>frameborder</a:t>
            </a:r>
            <a:r>
              <a:rPr lang="en-US" sz="1600" dirty="0" smtClean="0"/>
              <a:t>="0" </a:t>
            </a:r>
            <a:r>
              <a:rPr lang="en-US" sz="1600" dirty="0" err="1" smtClean="0"/>
              <a:t>allowfullscreen</a:t>
            </a:r>
            <a:r>
              <a:rPr lang="en-US" sz="1600" dirty="0" smtClean="0"/>
              <a:t>&gt;&lt;/</a:t>
            </a:r>
            <a:r>
              <a:rPr lang="en-US" sz="1600" dirty="0" err="1" smtClean="0"/>
              <a:t>iframe</a:t>
            </a:r>
            <a:r>
              <a:rPr lang="en-US" sz="1600" dirty="0" smtClean="0"/>
              <a:t>&gt;</a:t>
            </a:r>
            <a:r>
              <a:rPr lang="ru-RU" sz="1600" dirty="0" err="1" smtClean="0"/>
              <a:t>ка</a:t>
            </a:r>
            <a:r>
              <a:rPr lang="ru-RU" sz="1600" dirty="0" smtClean="0"/>
              <a:t> в интернет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990600" y="1219200"/>
            <a:ext cx="7239000" cy="281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ru-RU" sz="5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6650" y="428625"/>
            <a:ext cx="2927350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Алекс\Desktop\Отбор в сборную. Сентябрь 2013\DSC_9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5328084" cy="3552056"/>
          </a:xfrm>
          <a:prstGeom prst="rect">
            <a:avLst/>
          </a:prstGeom>
          <a:noFill/>
        </p:spPr>
      </p:pic>
      <p:pic>
        <p:nvPicPr>
          <p:cNvPr id="8" name="Picture 2" descr="C:\Users\Алекс\Desktop\Отбор в сборную. Сентябрь 2013\DSC_9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4365" y="404664"/>
            <a:ext cx="3606147" cy="540922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22313" y="4581128"/>
            <a:ext cx="3993703" cy="158417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iframe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width="560" height="315"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src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="//www.youtube.com/embed/1Bx22-LXlyk"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frameborder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="0"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allowfullscreen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&gt;&lt;/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iframe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c кнопкам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c кнопками</Template>
  <TotalTime>3398</TotalTime>
  <Words>144</Words>
  <Application>Microsoft Office PowerPoint</Application>
  <PresentationFormat>Экран (4:3)</PresentationFormat>
  <Paragraphs>20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Презентация c кнопками</vt:lpstr>
      <vt:lpstr>      </vt:lpstr>
      <vt:lpstr>Слайд 2</vt:lpstr>
      <vt:lpstr>Слайд 3</vt:lpstr>
      <vt:lpstr>Слайд 4</vt:lpstr>
      <vt:lpstr>Слайд 5</vt:lpstr>
      <vt:lpstr>Слайд 6</vt:lpstr>
      <vt:lpstr>Ссылка на видеоматериал в Интернете:  HTML-код &lt;iframe width="560" height="315" src="//www.youtube.com/embed/bv1DTUCl3Ao" frameborder="0" allowfullscreen&gt;&lt;/iframe&gt;</vt:lpstr>
      <vt:lpstr>Слайд 8</vt:lpstr>
      <vt:lpstr>&lt;iframe width="560" height="315" src="//www.youtube.com/embed/1Bx22-LXlyk" frameborder="0" allowfullscreen&gt;&lt;/iframe&gt;</vt:lpstr>
      <vt:lpstr>&lt;iframe width="560" height="315" src="//www.youtube.com/embed/MGnWYi4i3hA" frameborder="0" allowfullscreen&gt;&lt;/iframe&gt;</vt:lpstr>
      <vt:lpstr>   Результаты моих спортивных достижений.        К моменту проведения конкурса имею хорошие результаты в  спортивной  школе.         В апреле 2014 года участвовала в IV Всероссийском конкурсе «Творчество умников и умниц» в номинации  Хореография «Соло Екатерины».  Награждена  дипломом ТУ4 №1350 (1 место).           В январе 2014 года участвовала в I Всероссийском конкурсе «Творчество умников и умниц» в номинации Мой фильм    «Видеопортфолио Гнатюк Екатерины». Награждена дипломом №ТУ1-2142 ( 2 место).          В декабре 2013 года участвовала в Первенстве СДЮСШОР «Юность Москвы» по художественной гимнастике «Крылья Советов». Награждена грамотой победителя  I  степени среди гимнасток, выступающих по программе II  взрослого разряда. В сентябре 2013 года участвовала в отборочных соревнованиях «Юные гимнастки» ЦС ФСОП «Россия» по художественной гимнастике. Награждена дипломом победителя I степени. В марте 2013 года участвовала в соревнованиях на Первенство ЦС ФСОП «Россия» по художественной гимнастике. Награждена дипломом  победителя I степени, среди гимнасток 2004 года рождения. В сентябре 2012 года участвовала во Всероссийских соревнованиях «Юные гимнастки» ФСОП «Россия» по художественной гимнастике. Награждена дипломом победителя  I степени.                                                                                                      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Алекс</cp:lastModifiedBy>
  <cp:revision>160</cp:revision>
  <dcterms:created xsi:type="dcterms:W3CDTF">2011-07-13T11:42:07Z</dcterms:created>
  <dcterms:modified xsi:type="dcterms:W3CDTF">2014-06-28T08:53:33Z</dcterms:modified>
</cp:coreProperties>
</file>