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m.kassy.ru/media/42/42e7f12956d35110ce8efc4e8a36308d-3193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8625" y="0"/>
            <a:ext cx="839537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у нас Дикобраз! </a:t>
            </a:r>
          </a:p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 у вас?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854" y="3417095"/>
            <a:ext cx="74523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Автор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Ольга Михайловна 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Степанова 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учитель английского языка 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МБОУ 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«</a:t>
            </a:r>
            <a:r>
              <a:rPr lang="ru-RU" sz="2400" b="1" dirty="0" err="1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Цивильская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 СОШ №2» 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г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  <a:cs typeface="Times New Roman"/>
              </a:rPr>
              <a:t>орода Цивильск</a:t>
            </a:r>
            <a:endParaRPr lang="ru-RU" sz="1600" dirty="0">
              <a:solidFill>
                <a:schemeClr val="accent5">
                  <a:lumMod val="20000"/>
                  <a:lumOff val="80000"/>
                </a:schemeClr>
              </a:solidFill>
              <a:ea typeface="Times New Roman"/>
              <a:cs typeface="Times New Roman"/>
            </a:endParaRPr>
          </a:p>
          <a:p>
            <a:r>
              <a:rPr lang="ru-RU" sz="24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</a:rPr>
              <a:t>Чувашской </a:t>
            </a:r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Times New Roman"/>
              </a:rPr>
              <a:t>Республики</a:t>
            </a:r>
          </a:p>
          <a:p>
            <a:endParaRPr lang="ru-RU" sz="2400" b="1" dirty="0">
              <a:ln w="5271" cap="flat" cmpd="sng" algn="ctr">
                <a:solidFill>
                  <a:srgbClr val="4579B8"/>
                </a:solidFill>
                <a:prstDash val="solid"/>
                <a:round/>
              </a:ln>
              <a:solidFill>
                <a:schemeClr val="accent5">
                  <a:lumMod val="20000"/>
                  <a:lumOff val="80000"/>
                </a:schemeClr>
              </a:solidFill>
              <a:latin typeface="Arial"/>
            </a:endParaRPr>
          </a:p>
          <a:p>
            <a:r>
              <a:rPr lang="ru-RU" sz="2400" b="1" dirty="0" smtClean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rPr>
              <a:t>2014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923" y="2372679"/>
            <a:ext cx="55221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Отчетная презентация </a:t>
            </a:r>
          </a:p>
          <a:p>
            <a:pPr algn="ctr"/>
            <a:r>
              <a:rPr lang="ru-RU" sz="2400" b="1" dirty="0" smtClean="0"/>
              <a:t>творческих работ учащихся 1-5 классов </a:t>
            </a:r>
          </a:p>
          <a:p>
            <a:pPr algn="ctr"/>
            <a:r>
              <a:rPr lang="ru-RU" sz="2400" b="1" dirty="0" smtClean="0"/>
              <a:t>на тему «Овощная ярмарка»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5847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цивильск\цивильск 2014\осенняя выставка овощей цивильск 2014\SAM_7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3001" y="1916832"/>
            <a:ext cx="5620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err="1" smtClean="0">
                <a:latin typeface="Arial Black" panose="020B0A04020102020204" pitchFamily="34" charset="0"/>
              </a:rPr>
              <a:t>Ёжички</a:t>
            </a:r>
            <a:r>
              <a:rPr lang="ru-RU" sz="3600" dirty="0" smtClean="0">
                <a:latin typeface="Arial Black" panose="020B0A04020102020204" pitchFamily="34" charset="0"/>
              </a:rPr>
              <a:t> нашли себе </a:t>
            </a:r>
          </a:p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уютное местечко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5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цивильск\цивильск 2014\осенняя выставка овощей цивильск 2014\SAM_7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805264"/>
            <a:ext cx="5360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Малышка Гусеница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2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цивильск\цивильск 2014\осенняя выставка овощей цивильск 2014\SAM_77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r="18542"/>
          <a:stretch/>
        </p:blipFill>
        <p:spPr bwMode="auto">
          <a:xfrm>
            <a:off x="0" y="6662"/>
            <a:ext cx="9141058" cy="68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110" y="5640021"/>
            <a:ext cx="5756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Тройняшки колючки 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совсем не злючки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4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цивильск\цивильск 2014\осенняя выставка овощей цивильск 2014\SAM_7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4"/>
            <a:ext cx="9137021" cy="685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2" y="5234"/>
            <a:ext cx="5692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Чиполино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среди незнакомцев 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цивильск\цивильск 2014\осенняя выставка овощей цивильск 2014\SAM_7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5585"/>
            <a:ext cx="4095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А Арбуз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забыл надеть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шляпу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цивильск\цивильск 2014\осенняя выставка овощей цивильск 2014\SAM_7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5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4636"/>
            <a:ext cx="5319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Недовольные гости</a:t>
            </a:r>
          </a:p>
          <a:p>
            <a:r>
              <a:rPr lang="ru-RU" sz="3600" dirty="0">
                <a:latin typeface="Arial Black" panose="020B0A04020102020204" pitchFamily="34" charset="0"/>
              </a:rPr>
              <a:t>н</a:t>
            </a:r>
            <a:r>
              <a:rPr lang="ru-RU" sz="3600" dirty="0" smtClean="0">
                <a:latin typeface="Arial Black" panose="020B0A04020102020204" pitchFamily="34" charset="0"/>
              </a:rPr>
              <a:t>а ярмарке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1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цивильск\цивильск 2014\осенняя выставка овощей цивильск 2014\SAM_7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346" y="4869160"/>
            <a:ext cx="46281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Встретились,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познакомились,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подружились…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9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цивильск\осенняя выставка овощей цивильск 2014\SAM_7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2" y="49071"/>
            <a:ext cx="9133901" cy="68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719" y="49071"/>
            <a:ext cx="9149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anose="020B0A04020102020204" pitchFamily="34" charset="0"/>
              </a:rPr>
              <a:t>Инопланетянин</a:t>
            </a:r>
          </a:p>
          <a:p>
            <a:r>
              <a:rPr lang="ru-RU" sz="3200" dirty="0">
                <a:latin typeface="Arial Black" panose="020B0A04020102020204" pitchFamily="34" charset="0"/>
              </a:rPr>
              <a:t>с</a:t>
            </a:r>
            <a:r>
              <a:rPr lang="ru-RU" sz="3200" dirty="0" smtClean="0">
                <a:latin typeface="Arial Black" panose="020B0A04020102020204" pitchFamily="34" charset="0"/>
              </a:rPr>
              <a:t>пешит познакомиться с </a:t>
            </a:r>
            <a:r>
              <a:rPr lang="ru-RU" sz="2800" dirty="0" smtClean="0">
                <a:latin typeface="Arial Black" panose="020B0A04020102020204" pitchFamily="34" charset="0"/>
              </a:rPr>
              <a:t>гномиком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9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цивильск\осенняя выставка овощей цивильск 2014\SAM_7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452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Барыня  </a:t>
            </a:r>
            <a:r>
              <a:rPr lang="ru-RU" sz="3600" dirty="0" err="1" smtClean="0">
                <a:latin typeface="Arial Black" panose="020B0A04020102020204" pitchFamily="34" charset="0"/>
              </a:rPr>
              <a:t>Хрюша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1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цивильск\осенняя выставка овощей цивильск 2014\SAM_7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25514"/>
            <a:ext cx="3318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Иностранец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8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цивильск\цивильск 2014\осенняя выставка овощей цивильск 2014\SAM_7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651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Тройняшки-</a:t>
            </a:r>
            <a:r>
              <a:rPr lang="ru-RU" sz="3600" dirty="0" err="1" smtClean="0">
                <a:latin typeface="Arial Black" panose="020B0A04020102020204" pitchFamily="34" charset="0"/>
              </a:rPr>
              <a:t>симпатяшки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8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цивильск\осенняя выставка овощей цивильск 2014\SAM_7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" y="-482"/>
            <a:ext cx="9144643" cy="68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1124744"/>
            <a:ext cx="4742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Крокодил Гена и </a:t>
            </a:r>
          </a:p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Чебурашка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5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\Desktop\цивильск\осенняя выставка овощей цивильск 2014\SAM_7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6893" y="871845"/>
            <a:ext cx="827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Дельфин от радости пожелтел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8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цивильск\осенняя выставка овощей цивильск 2014\SAM_7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878"/>
            <a:ext cx="9154128" cy="686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1825" y="6211669"/>
            <a:ext cx="3578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Мисс </a:t>
            </a:r>
            <a:r>
              <a:rPr lang="ru-RU" sz="3600" dirty="0" err="1" smtClean="0">
                <a:latin typeface="Arial Black" panose="020B0A04020102020204" pitchFamily="34" charset="0"/>
              </a:rPr>
              <a:t>Хрюша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6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цивильск\осенняя выставка овощей цивильск 2014\SAM_7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295" y="1916832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Осенняя мышь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74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цивильск\осенняя выставка овощей цивильск 2014\SAM_7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4543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Милашка Уточка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3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27805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perm.kassy.ru/media/42/42e7f12956d35110ce8efc4e8a36308d-3193.jpg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700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первой и последней страницах презентации  использован ресурс: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1102" y="1924383"/>
            <a:ext cx="89017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Все фотографии с ярмарки – авторские.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Все овощные поделки – творение рук</a:t>
            </a:r>
          </a:p>
          <a:p>
            <a:r>
              <a:rPr lang="ru-RU" sz="2800" dirty="0" smtClean="0">
                <a:latin typeface="Arial Black" panose="020B0A04020102020204" pitchFamily="34" charset="0"/>
              </a:rPr>
              <a:t>учащихся МБОУ «</a:t>
            </a:r>
            <a:r>
              <a:rPr lang="ru-RU" sz="2800" dirty="0" err="1" smtClean="0">
                <a:latin typeface="Arial Black" panose="020B0A04020102020204" pitchFamily="34" charset="0"/>
              </a:rPr>
              <a:t>Цивильская</a:t>
            </a:r>
            <a:r>
              <a:rPr lang="ru-RU" sz="2800" dirty="0" smtClean="0">
                <a:latin typeface="Arial Black" panose="020B0A04020102020204" pitchFamily="34" charset="0"/>
              </a:rPr>
              <a:t> СОШ №2»</a:t>
            </a:r>
          </a:p>
          <a:p>
            <a:r>
              <a:rPr lang="ru-RU" sz="2800" dirty="0">
                <a:latin typeface="Arial Black" panose="020B0A04020102020204" pitchFamily="34" charset="0"/>
              </a:rPr>
              <a:t>г</a:t>
            </a:r>
            <a:r>
              <a:rPr lang="ru-RU" sz="2800" dirty="0" smtClean="0">
                <a:latin typeface="Arial Black" panose="020B0A04020102020204" pitchFamily="34" charset="0"/>
              </a:rPr>
              <a:t>орода Цивильска Чувашской Республики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4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цивильск\цивильск 2014\осенняя выставка овощей цивильск 2014\SAM_7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312777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Вот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такие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милашки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собрались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на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ярмарку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0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цивильск\цивильск 2014\осенняя выставка овощей цивильск 2014\SAM_7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956" y="2770"/>
            <a:ext cx="27879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Такая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лапоть,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что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даже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снеговик </a:t>
            </a:r>
          </a:p>
          <a:p>
            <a:r>
              <a:rPr lang="ru-RU" sz="3600" dirty="0" smtClean="0">
                <a:latin typeface="Arial Black" panose="020B0A04020102020204" pitchFamily="34" charset="0"/>
              </a:rPr>
              <a:t>удивился!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цивильск\цивильск 2014\осенняя выставка овощей цивильск 2014\SAM_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3848" y="32182"/>
            <a:ext cx="6396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Огуречная </a:t>
            </a:r>
          </a:p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черепашка-</a:t>
            </a:r>
            <a:r>
              <a:rPr lang="ru-RU" sz="3600" dirty="0" err="1" smtClean="0">
                <a:latin typeface="Arial Black" panose="020B0A04020102020204" pitchFamily="34" charset="0"/>
              </a:rPr>
              <a:t>очаровашка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7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цивильск\цивильск 2014\осенняя выставка овощей цивильск 2014\SAM_7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048" y="23568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Яблочная королева-гусеница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4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цивильск\цивильск 2014\осенняя выставка овощей цивильск 2014\SAM_7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260648"/>
            <a:ext cx="27254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Парусник</a:t>
            </a:r>
          </a:p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 на</a:t>
            </a:r>
          </a:p>
          <a:p>
            <a:pPr algn="r"/>
            <a:r>
              <a:rPr lang="ru-RU" sz="3600" dirty="0" smtClean="0">
                <a:latin typeface="Arial Black" panose="020B0A04020102020204" pitchFamily="34" charset="0"/>
              </a:rPr>
              <a:t> ярмарке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1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цивильск\цивильск 2014\осенняя выставка овощей цивильск 2014\SAM_7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610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latin typeface="Arial Black" panose="020B0A04020102020204" pitchFamily="34" charset="0"/>
              </a:rPr>
              <a:t>Гусееница</a:t>
            </a:r>
            <a:r>
              <a:rPr lang="ru-RU" sz="3600" dirty="0" smtClean="0">
                <a:latin typeface="Arial Black" panose="020B0A04020102020204" pitchFamily="34" charset="0"/>
              </a:rPr>
              <a:t> -принцесса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цивильск\цивильск 2014\осенняя выставка овощей цивильск 2014\SAM_7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0" y="-1"/>
            <a:ext cx="9166740" cy="68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833" y="6128429"/>
            <a:ext cx="8579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Мистер и </a:t>
            </a:r>
            <a:r>
              <a:rPr lang="ru-RU" sz="3600" dirty="0" err="1" smtClean="0">
                <a:latin typeface="Arial Black" panose="020B0A04020102020204" pitchFamily="34" charset="0"/>
              </a:rPr>
              <a:t>Миссиз</a:t>
            </a:r>
            <a:r>
              <a:rPr lang="ru-RU" sz="3600" dirty="0" smtClean="0">
                <a:latin typeface="Arial Black" panose="020B0A04020102020204" pitchFamily="34" charset="0"/>
              </a:rPr>
              <a:t> Картофелины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162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2014-09-20T14:13:31Z</dcterms:created>
  <dcterms:modified xsi:type="dcterms:W3CDTF">2014-09-21T21:15:52Z</dcterms:modified>
</cp:coreProperties>
</file>