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32E023F-B676-4FF2-93FA-DF15B14B3506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34E885-C846-4F28-8F2D-19C91C7564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6429388" cy="2868168"/>
          </a:xfrm>
        </p:spPr>
        <p:txBody>
          <a:bodyPr/>
          <a:lstStyle/>
          <a:p>
            <a:pPr algn="ctr"/>
            <a:r>
              <a:rPr lang="ru-RU" sz="2800" i="1" dirty="0" smtClean="0"/>
              <a:t>Презентация к уроку алгебры по теме </a:t>
            </a:r>
            <a:r>
              <a:rPr lang="ru-RU" sz="2800" i="1" dirty="0" smtClean="0"/>
              <a:t>«Тождества. Тождественные преобразования выражений» </a:t>
            </a:r>
            <a:r>
              <a:rPr lang="ru-RU" sz="2800" i="1" dirty="0" smtClean="0"/>
              <a:t>для учащихся 7 класса (устный счет)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4000504"/>
            <a:ext cx="5789558" cy="1746524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Мордовских Надежда Васильевна, </a:t>
            </a:r>
          </a:p>
          <a:p>
            <a:r>
              <a:rPr lang="ru-RU" i="1" dirty="0" smtClean="0"/>
              <a:t>учитель математики МБОУ Сарасинской СОШ</a:t>
            </a:r>
          </a:p>
          <a:p>
            <a:r>
              <a:rPr lang="ru-RU" i="1" dirty="0" smtClean="0"/>
              <a:t>Алтайского района Алтайского края,</a:t>
            </a:r>
          </a:p>
          <a:p>
            <a:r>
              <a:rPr lang="ru-RU" i="1" dirty="0" smtClean="0"/>
              <a:t>С. Сараса, Алтайский район, Алтайский край</a:t>
            </a:r>
          </a:p>
          <a:p>
            <a:r>
              <a:rPr lang="ru-RU" i="1" dirty="0" smtClean="0"/>
              <a:t>Год создания: 2014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Повторить: 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войства действий,</a:t>
            </a:r>
          </a:p>
          <a:p>
            <a:r>
              <a:rPr lang="ru-RU" dirty="0" smtClean="0"/>
              <a:t>Тождественно равные выражения,</a:t>
            </a:r>
          </a:p>
          <a:p>
            <a:r>
              <a:rPr lang="ru-RU" dirty="0" smtClean="0"/>
              <a:t>Приведение подобных слагаемых,</a:t>
            </a:r>
          </a:p>
          <a:p>
            <a:r>
              <a:rPr lang="ru-RU" dirty="0" smtClean="0"/>
              <a:t>Раскрытие скобок.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Найдите значение выражения и укажите, какие свойства действий были использованы:</a:t>
            </a:r>
          </a:p>
          <a:p>
            <a:r>
              <a:rPr lang="ru-RU" dirty="0" smtClean="0"/>
              <a:t>3,6 – 2,7 + 1,4 – 0,3 = </a:t>
            </a:r>
          </a:p>
          <a:p>
            <a:r>
              <a:rPr lang="ru-RU" dirty="0" smtClean="0"/>
              <a:t>2</a:t>
            </a:r>
            <a:endParaRPr lang="ru-RU" dirty="0" smtClean="0"/>
          </a:p>
          <a:p>
            <a:r>
              <a:rPr lang="ru-RU" dirty="0" smtClean="0"/>
              <a:t>2,5 * 3,18 * 4 =</a:t>
            </a:r>
          </a:p>
          <a:p>
            <a:r>
              <a:rPr lang="ru-RU" dirty="0" smtClean="0"/>
              <a:t>31,8</a:t>
            </a:r>
          </a:p>
          <a:p>
            <a:r>
              <a:rPr lang="ru-RU" dirty="0" smtClean="0"/>
              <a:t>12</a:t>
            </a:r>
            <a:r>
              <a:rPr lang="ru-RU" dirty="0" smtClean="0">
                <a:latin typeface="Times New Roman"/>
                <a:cs typeface="Times New Roman"/>
              </a:rPr>
              <a:t>⅔ * 3 =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38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2,218 : 0,2 – 0,218 : 0,2 =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7239000" cy="4846320"/>
          </a:xfrm>
        </p:spPr>
        <p:txBody>
          <a:bodyPr/>
          <a:lstStyle/>
          <a:p>
            <a:r>
              <a:rPr lang="ru-RU" dirty="0" smtClean="0"/>
              <a:t>Являются ли тождественно равными выражения:</a:t>
            </a:r>
          </a:p>
          <a:p>
            <a:r>
              <a:rPr lang="ru-RU" i="1" dirty="0" smtClean="0"/>
              <a:t>(2а – 2в)в и </a:t>
            </a:r>
            <a:r>
              <a:rPr lang="ru-RU" i="1" dirty="0" err="1" smtClean="0"/>
              <a:t>ав</a:t>
            </a:r>
            <a:endParaRPr lang="ru-RU" i="1" dirty="0" smtClean="0"/>
          </a:p>
          <a:p>
            <a:r>
              <a:rPr lang="ru-RU" i="1" dirty="0" smtClean="0"/>
              <a:t>а</a:t>
            </a:r>
            <a:r>
              <a:rPr lang="ru-RU" i="1" dirty="0" smtClean="0"/>
              <a:t>*(-в) и (-а) * в</a:t>
            </a:r>
          </a:p>
          <a:p>
            <a:endParaRPr lang="ru-RU" i="1" dirty="0" smtClean="0"/>
          </a:p>
          <a:p>
            <a:r>
              <a:rPr lang="ru-RU" i="1" dirty="0" smtClean="0"/>
              <a:t>Ответ:</a:t>
            </a:r>
          </a:p>
          <a:p>
            <a:r>
              <a:rPr lang="ru-RU" i="1" dirty="0" smtClean="0"/>
              <a:t>Нет,</a:t>
            </a:r>
          </a:p>
          <a:p>
            <a:r>
              <a:rPr lang="ru-RU" i="1" dirty="0" smtClean="0"/>
              <a:t>Да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</a:t>
            </a:r>
            <a:r>
              <a:rPr lang="ru-RU" i="1" dirty="0" smtClean="0"/>
              <a:t>а=41, в=16 </a:t>
            </a:r>
            <a:r>
              <a:rPr lang="ru-RU" dirty="0" smtClean="0"/>
              <a:t>найдите значение выражения:</a:t>
            </a:r>
          </a:p>
          <a:p>
            <a:r>
              <a:rPr lang="ru-RU" i="1" dirty="0" smtClean="0"/>
              <a:t>(</a:t>
            </a:r>
            <a:r>
              <a:rPr lang="ru-RU" i="1" dirty="0" err="1" smtClean="0"/>
              <a:t>а+в</a:t>
            </a:r>
            <a:r>
              <a:rPr lang="ru-RU" i="1" dirty="0" smtClean="0"/>
              <a:t>) + (</a:t>
            </a:r>
            <a:r>
              <a:rPr lang="ru-RU" i="1" dirty="0" err="1" smtClean="0"/>
              <a:t>а+в</a:t>
            </a:r>
            <a:r>
              <a:rPr lang="ru-RU" i="1" dirty="0" smtClean="0"/>
              <a:t>) + (</a:t>
            </a:r>
            <a:r>
              <a:rPr lang="ru-RU" i="1" dirty="0" err="1" smtClean="0"/>
              <a:t>а+в</a:t>
            </a:r>
            <a:r>
              <a:rPr lang="ru-RU" i="1" dirty="0" smtClean="0"/>
              <a:t>) + (</a:t>
            </a:r>
            <a:r>
              <a:rPr lang="ru-RU" i="1" dirty="0" err="1" smtClean="0"/>
              <a:t>а+в</a:t>
            </a:r>
            <a:r>
              <a:rPr lang="ru-RU" i="1" dirty="0" smtClean="0"/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Ответ:</a:t>
            </a:r>
          </a:p>
          <a:p>
            <a:r>
              <a:rPr lang="ru-RU" i="1" dirty="0" smtClean="0"/>
              <a:t>4(</a:t>
            </a:r>
            <a:r>
              <a:rPr lang="ru-RU" i="1" dirty="0" err="1" smtClean="0"/>
              <a:t>а+в</a:t>
            </a:r>
            <a:r>
              <a:rPr lang="ru-RU" i="1" dirty="0" smtClean="0"/>
              <a:t>) = 4(41+16) = 4*57 = 228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Сформулируйте утверждение, выраженное тождеством:</a:t>
            </a:r>
          </a:p>
          <a:p>
            <a:r>
              <a:rPr lang="ru-RU" i="1" dirty="0" smtClean="0"/>
              <a:t>а</a:t>
            </a:r>
            <a:r>
              <a:rPr lang="ru-RU" i="1" dirty="0" smtClean="0"/>
              <a:t> + (-а) = 0</a:t>
            </a:r>
          </a:p>
          <a:p>
            <a:r>
              <a:rPr lang="ru-RU" i="1" dirty="0" smtClean="0"/>
              <a:t>а</a:t>
            </a:r>
            <a:r>
              <a:rPr lang="ru-RU" i="1" dirty="0" smtClean="0"/>
              <a:t> * (-1) = -а</a:t>
            </a:r>
          </a:p>
          <a:p>
            <a:r>
              <a:rPr lang="ru-RU" i="1" dirty="0" err="1" smtClean="0"/>
              <a:t>а</a:t>
            </a:r>
            <a:r>
              <a:rPr lang="ru-RU" i="1" dirty="0" err="1" smtClean="0"/>
              <a:t>в</a:t>
            </a:r>
            <a:r>
              <a:rPr lang="ru-RU" i="1" dirty="0" smtClean="0"/>
              <a:t> = (-а)*(-в)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5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Приведите подобные слагаемые: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- а – 0,8а =  </a:t>
            </a:r>
          </a:p>
          <a:p>
            <a:r>
              <a:rPr lang="ru-RU" i="1" dirty="0" smtClean="0"/>
              <a:t>- 1,8а</a:t>
            </a:r>
          </a:p>
          <a:p>
            <a:r>
              <a:rPr lang="ru-RU" i="1" dirty="0" smtClean="0"/>
              <a:t>⅝в – </a:t>
            </a:r>
            <a:r>
              <a:rPr lang="ru-RU" i="1" dirty="0" err="1" smtClean="0"/>
              <a:t>в</a:t>
            </a:r>
            <a:r>
              <a:rPr lang="ru-RU" i="1" dirty="0" smtClean="0"/>
              <a:t> =  </a:t>
            </a:r>
          </a:p>
          <a:p>
            <a:r>
              <a:rPr lang="ru-RU" i="1" dirty="0" smtClean="0"/>
              <a:t>- ⅜в</a:t>
            </a:r>
          </a:p>
          <a:p>
            <a:r>
              <a:rPr lang="ru-RU" i="1" dirty="0" smtClean="0"/>
              <a:t>- 15с – 15а + 8а + 4с =  </a:t>
            </a:r>
          </a:p>
          <a:p>
            <a:r>
              <a:rPr lang="ru-RU" i="1" dirty="0" smtClean="0"/>
              <a:t>- 11с – 7а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Раскройте скобки и приведите подобные слагаемые:</a:t>
            </a:r>
          </a:p>
          <a:p>
            <a:r>
              <a:rPr lang="ru-RU" dirty="0" smtClean="0"/>
              <a:t>-3</a:t>
            </a:r>
            <a:r>
              <a:rPr lang="en-US" dirty="0" smtClean="0"/>
              <a:t>q</a:t>
            </a:r>
            <a:r>
              <a:rPr lang="ru-RU" dirty="0" smtClean="0"/>
              <a:t> – (8р – 3</a:t>
            </a:r>
            <a:r>
              <a:rPr lang="en-US" dirty="0" smtClean="0"/>
              <a:t>q</a:t>
            </a:r>
            <a:r>
              <a:rPr lang="ru-RU" dirty="0" smtClean="0"/>
              <a:t>) =</a:t>
            </a:r>
          </a:p>
          <a:p>
            <a:r>
              <a:rPr lang="ru-RU" dirty="0" smtClean="0"/>
              <a:t>-8р</a:t>
            </a:r>
          </a:p>
          <a:p>
            <a:r>
              <a:rPr lang="ru-RU" dirty="0" smtClean="0"/>
              <a:t>(2 + 3а) + (7а – 2) = </a:t>
            </a:r>
          </a:p>
          <a:p>
            <a:r>
              <a:rPr lang="ru-RU" dirty="0" smtClean="0"/>
              <a:t>10а</a:t>
            </a:r>
          </a:p>
          <a:p>
            <a:r>
              <a:rPr lang="ru-RU" dirty="0" smtClean="0"/>
              <a:t>7р – 2(3р – 1) = </a:t>
            </a:r>
          </a:p>
          <a:p>
            <a:r>
              <a:rPr lang="ru-RU" dirty="0" smtClean="0"/>
              <a:t>р</a:t>
            </a:r>
            <a:r>
              <a:rPr lang="ru-RU" dirty="0" smtClean="0"/>
              <a:t>+2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Уроки алгебры в 7 классе, В.И. Жохов, Л.Б. Крайнева, 2014 г.</a:t>
            </a:r>
          </a:p>
          <a:p>
            <a:r>
              <a:rPr lang="ru-RU" dirty="0" smtClean="0"/>
              <a:t>Поурочные разработки по алгебре для 7 класса к учебнику Ю.Н. Макарычева.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314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Презентация к уроку алгебры по теме «Тождества. Тождественные преобразования выражений» для учащихся 7 класса (устный счет)</vt:lpstr>
      <vt:lpstr>Цель урока</vt:lpstr>
      <vt:lpstr>Задание 1</vt:lpstr>
      <vt:lpstr>Задание 2</vt:lpstr>
      <vt:lpstr>Задание 3</vt:lpstr>
      <vt:lpstr>Задание 4</vt:lpstr>
      <vt:lpstr>Задание 5 </vt:lpstr>
      <vt:lpstr>Задание 6</vt:lpstr>
      <vt:lpstr>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алгебры по теме «Тождества. Тождественные преобразования выражений» для учащихся 7 класса (устный счет)</dc:title>
  <dc:creator>Admin</dc:creator>
  <cp:lastModifiedBy>Admin</cp:lastModifiedBy>
  <cp:revision>25</cp:revision>
  <dcterms:created xsi:type="dcterms:W3CDTF">2014-09-26T15:51:31Z</dcterms:created>
  <dcterms:modified xsi:type="dcterms:W3CDTF">2014-09-26T17:05:43Z</dcterms:modified>
</cp:coreProperties>
</file>