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F13A35-2F80-44E6-9C04-08E6BF63C47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D2538F-75BE-4F0B-BFFC-DDFD0A7C647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851648" cy="28575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Презентация к уроку алгебры по теме «Решение задач с помощью уравнений» для учащихся 7 класса (для устной работы)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214818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Мордовских Надежда Васильевна, </a:t>
            </a:r>
          </a:p>
          <a:p>
            <a:r>
              <a:rPr lang="ru-RU" dirty="0" smtClean="0"/>
              <a:t>учитель математики МБОУ Сарасинской СОШ</a:t>
            </a:r>
          </a:p>
          <a:p>
            <a:r>
              <a:rPr lang="ru-RU" dirty="0" smtClean="0"/>
              <a:t>Алтайского района Алтайского края,</a:t>
            </a:r>
          </a:p>
          <a:p>
            <a:r>
              <a:rPr lang="ru-RU" dirty="0" smtClean="0"/>
              <a:t>С. Сараса, Алтайский район, Алтайский край,</a:t>
            </a:r>
          </a:p>
          <a:p>
            <a:r>
              <a:rPr lang="ru-RU" dirty="0" smtClean="0"/>
              <a:t>Год создания: 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928802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Задания для устной работы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Составьте  уравнение  по условию задачи: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В первой бригаде на 5 рабочих больше, чем во второй. Сколько рабочих в каждой бригаде, если всего в двух бригадах 77 человек?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Решение: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х</a:t>
            </a:r>
            <a:r>
              <a:rPr lang="ru-RU" i="1" dirty="0" smtClean="0"/>
              <a:t>  рабочих во второй бригаде,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(х+5) рабочих в первой бригаде.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х+</a:t>
            </a:r>
            <a:r>
              <a:rPr lang="ru-RU" i="1" dirty="0" smtClean="0"/>
              <a:t>(х+5)=77 - уравнение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Составьте уравнение по условию задачи: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i="1" dirty="0" smtClean="0"/>
              <a:t>Длина прямоугольника в 2 раза больше ширины, а его периметр равен 138 см. Найдите размеры прямоугольника.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Решение: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х</a:t>
            </a:r>
            <a:r>
              <a:rPr lang="ru-RU" i="1" dirty="0" smtClean="0"/>
              <a:t> см – ширина прямоугольника,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2х  см – длина прямоугольника.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2 (х+2х) = 138 - уравнение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5 – 2х = 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Решение: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- 2х = - 5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х</a:t>
            </a:r>
            <a:r>
              <a:rPr lang="ru-RU" dirty="0" smtClean="0"/>
              <a:t> = - 5 : (- 2)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х</a:t>
            </a:r>
            <a:r>
              <a:rPr lang="ru-RU" dirty="0" smtClean="0"/>
              <a:t> = 2,5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</a:t>
            </a:r>
            <a:r>
              <a:rPr lang="ru-RU" sz="3200" dirty="0" err="1" smtClean="0"/>
              <a:t>х</a:t>
            </a:r>
            <a:r>
              <a:rPr lang="ru-RU" sz="3200" dirty="0" smtClean="0"/>
              <a:t> – 8 = - 4 </a:t>
            </a:r>
            <a:r>
              <a:rPr lang="ru-RU" sz="3200" dirty="0" err="1" smtClean="0"/>
              <a:t>х</a:t>
            </a:r>
            <a:r>
              <a:rPr lang="ru-RU" sz="3200" dirty="0" smtClean="0"/>
              <a:t> – 9</a:t>
            </a:r>
          </a:p>
          <a:p>
            <a:pPr>
              <a:buNone/>
            </a:pP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err="1" smtClean="0"/>
              <a:t>х</a:t>
            </a:r>
            <a:r>
              <a:rPr lang="ru-RU" dirty="0" smtClean="0"/>
              <a:t> + 4 </a:t>
            </a:r>
            <a:r>
              <a:rPr lang="ru-RU" dirty="0" err="1" smtClean="0"/>
              <a:t>х</a:t>
            </a:r>
            <a:r>
              <a:rPr lang="ru-RU" dirty="0" smtClean="0"/>
              <a:t> = 8 – 9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5 </a:t>
            </a:r>
            <a:r>
              <a:rPr lang="ru-RU" dirty="0" err="1" smtClean="0"/>
              <a:t>х</a:t>
            </a:r>
            <a:r>
              <a:rPr lang="ru-RU" dirty="0" smtClean="0"/>
              <a:t> = - 1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х</a:t>
            </a:r>
            <a:r>
              <a:rPr lang="ru-RU" dirty="0" smtClean="0"/>
              <a:t> = -1/5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7 </a:t>
            </a:r>
            <a:r>
              <a:rPr lang="ru-RU" dirty="0" err="1" smtClean="0"/>
              <a:t>х</a:t>
            </a:r>
            <a:r>
              <a:rPr lang="ru-RU" dirty="0" smtClean="0"/>
              <a:t> – 4 = </a:t>
            </a:r>
            <a:r>
              <a:rPr lang="ru-RU" dirty="0" err="1" smtClean="0"/>
              <a:t>х</a:t>
            </a:r>
            <a:r>
              <a:rPr lang="ru-RU" dirty="0" smtClean="0"/>
              <a:t> – 16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Решение: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7 </a:t>
            </a:r>
            <a:r>
              <a:rPr lang="ru-RU" dirty="0" err="1" smtClean="0"/>
              <a:t>х</a:t>
            </a:r>
            <a:r>
              <a:rPr lang="ru-RU" dirty="0" smtClean="0"/>
              <a:t> – </a:t>
            </a:r>
            <a:r>
              <a:rPr lang="ru-RU" dirty="0" err="1" smtClean="0"/>
              <a:t>х</a:t>
            </a:r>
            <a:r>
              <a:rPr lang="ru-RU" dirty="0" smtClean="0"/>
              <a:t> = 4 – 16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6 </a:t>
            </a:r>
            <a:r>
              <a:rPr lang="ru-RU" dirty="0" err="1" smtClean="0"/>
              <a:t>х</a:t>
            </a:r>
            <a:r>
              <a:rPr lang="ru-RU" dirty="0" smtClean="0"/>
              <a:t> = - 12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х</a:t>
            </a:r>
            <a:r>
              <a:rPr lang="ru-RU" dirty="0" smtClean="0"/>
              <a:t> = - 12 : 6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х</a:t>
            </a:r>
            <a:r>
              <a:rPr lang="ru-RU" dirty="0" smtClean="0"/>
              <a:t> = - 2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</a:p>
          <a:p>
            <a:pPr>
              <a:buNone/>
            </a:pPr>
            <a:r>
              <a:rPr lang="ru-RU" dirty="0" smtClean="0"/>
              <a:t>    1,3 </a:t>
            </a:r>
            <a:r>
              <a:rPr lang="ru-RU" dirty="0" err="1" smtClean="0"/>
              <a:t>р</a:t>
            </a:r>
            <a:r>
              <a:rPr lang="ru-RU" dirty="0" smtClean="0"/>
              <a:t> – 11 = 0,8 </a:t>
            </a:r>
            <a:r>
              <a:rPr lang="ru-RU" dirty="0" err="1" smtClean="0"/>
              <a:t>р</a:t>
            </a:r>
            <a:r>
              <a:rPr lang="ru-RU" dirty="0" smtClean="0"/>
              <a:t> + 5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Решение: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1,3 </a:t>
            </a:r>
            <a:r>
              <a:rPr lang="ru-RU" dirty="0" err="1" smtClean="0"/>
              <a:t>р</a:t>
            </a:r>
            <a:r>
              <a:rPr lang="ru-RU" dirty="0" smtClean="0"/>
              <a:t> – 0,8 </a:t>
            </a:r>
            <a:r>
              <a:rPr lang="ru-RU" dirty="0" err="1" smtClean="0"/>
              <a:t>р</a:t>
            </a:r>
            <a:r>
              <a:rPr lang="ru-RU" dirty="0" smtClean="0"/>
              <a:t> = 11 + 5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0,5 </a:t>
            </a:r>
            <a:r>
              <a:rPr lang="ru-RU" dirty="0" err="1" smtClean="0"/>
              <a:t>р</a:t>
            </a:r>
            <a:r>
              <a:rPr lang="ru-RU" dirty="0" smtClean="0"/>
              <a:t> = 16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р</a:t>
            </a:r>
            <a:r>
              <a:rPr lang="ru-RU" dirty="0" smtClean="0"/>
              <a:t> = 16 : 0,5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р</a:t>
            </a:r>
            <a:r>
              <a:rPr lang="ru-RU" dirty="0" smtClean="0"/>
              <a:t> = 32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В. И. Жохов, Л. Б. Крайнева, Уроки алгебры в 7 классе, Москва «Просвещение», 2014.</a:t>
            </a:r>
          </a:p>
          <a:p>
            <a:r>
              <a:rPr lang="ru-RU" dirty="0" smtClean="0"/>
              <a:t>Л. И. </a:t>
            </a:r>
            <a:r>
              <a:rPr lang="ru-RU" dirty="0" err="1" smtClean="0"/>
              <a:t>Звавич</a:t>
            </a:r>
            <a:r>
              <a:rPr lang="ru-RU" dirty="0" smtClean="0"/>
              <a:t>, Л. В. Кузнецова, С. Б. Суворова, Дидактические материалы,  алгебра – 7 класс, Москва «Просвещение», 2014.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357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к уроку алгебры по теме «Решение задач с помощью уравнений» для учащихся 7 класса (для устной работы) </vt:lpstr>
      <vt:lpstr>Слайд 2</vt:lpstr>
      <vt:lpstr>Задание 1</vt:lpstr>
      <vt:lpstr>Задание 2</vt:lpstr>
      <vt:lpstr>Задание 3</vt:lpstr>
      <vt:lpstr>Задание 4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алгебры по теме </dc:title>
  <dc:creator>Admin</dc:creator>
  <cp:lastModifiedBy>Admin</cp:lastModifiedBy>
  <cp:revision>18</cp:revision>
  <dcterms:created xsi:type="dcterms:W3CDTF">2014-10-05T14:32:17Z</dcterms:created>
  <dcterms:modified xsi:type="dcterms:W3CDTF">2014-10-05T15:32:22Z</dcterms:modified>
</cp:coreProperties>
</file>