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46EE-486C-47A9-A7E7-C016285AF68C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C74-2F0A-4FD0-80C7-BD7797A58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40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46EE-486C-47A9-A7E7-C016285AF68C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C74-2F0A-4FD0-80C7-BD7797A58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36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46EE-486C-47A9-A7E7-C016285AF68C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C74-2F0A-4FD0-80C7-BD7797A58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6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46EE-486C-47A9-A7E7-C016285AF68C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C74-2F0A-4FD0-80C7-BD7797A58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110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46EE-486C-47A9-A7E7-C016285AF68C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C74-2F0A-4FD0-80C7-BD7797A58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74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46EE-486C-47A9-A7E7-C016285AF68C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C74-2F0A-4FD0-80C7-BD7797A58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3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46EE-486C-47A9-A7E7-C016285AF68C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C74-2F0A-4FD0-80C7-BD7797A58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45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46EE-486C-47A9-A7E7-C016285AF68C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C74-2F0A-4FD0-80C7-BD7797A58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79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46EE-486C-47A9-A7E7-C016285AF68C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C74-2F0A-4FD0-80C7-BD7797A58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5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46EE-486C-47A9-A7E7-C016285AF68C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C74-2F0A-4FD0-80C7-BD7797A58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4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46EE-486C-47A9-A7E7-C016285AF68C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1C74-2F0A-4FD0-80C7-BD7797A58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7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46EE-486C-47A9-A7E7-C016285AF68C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1C74-2F0A-4FD0-80C7-BD7797A58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50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ru-RU" dirty="0" smtClean="0"/>
              <a:t>Что такое информационная система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267744" y="4509120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/>
              <a:t>Автор работы: Купцова Е.В., </a:t>
            </a:r>
          </a:p>
          <a:p>
            <a:pPr algn="r"/>
            <a:r>
              <a:rPr lang="ru-RU" sz="2400" dirty="0" smtClean="0"/>
              <a:t>учитель информатики и ИКТ </a:t>
            </a:r>
          </a:p>
          <a:p>
            <a:pPr algn="r"/>
            <a:r>
              <a:rPr lang="ru-RU" sz="2400" dirty="0" smtClean="0"/>
              <a:t>МБОУ «Шенкурская СОШ», </a:t>
            </a:r>
          </a:p>
          <a:p>
            <a:pPr algn="r"/>
            <a:r>
              <a:rPr lang="ru-RU" sz="2400" dirty="0" smtClean="0"/>
              <a:t>г. Шенкурск Архангельская область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93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Читать п. 1.1.3, подготовить сообщения о профессиях, связанных с созданием информационных систем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41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Ж/Д и Авиа/кассы</a:t>
            </a:r>
          </a:p>
          <a:p>
            <a:r>
              <a:rPr lang="ru-RU" dirty="0" smtClean="0"/>
              <a:t>Торговые центры</a:t>
            </a:r>
          </a:p>
          <a:p>
            <a:r>
              <a:rPr lang="ru-RU" dirty="0" smtClean="0"/>
              <a:t>Гостиницы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dirty="0" smtClean="0"/>
              <a:t>ИС</a:t>
            </a:r>
            <a:r>
              <a:rPr lang="ru-RU" sz="4400" dirty="0" smtClean="0"/>
              <a:t> – это совокупность содержащейся в базах данных информации, а также информационных технология и технических средств, обеспечивающих обработку информации.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ru-RU" sz="4400" dirty="0" smtClean="0"/>
              <a:t>Приведите примеры ИС.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0508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Распространение с появлением ЭВМ </a:t>
            </a:r>
            <a:r>
              <a:rPr lang="en-US" dirty="0" smtClean="0"/>
              <a:t>III</a:t>
            </a:r>
            <a:r>
              <a:rPr lang="ru-RU" dirty="0" smtClean="0"/>
              <a:t> поколения.</a:t>
            </a:r>
          </a:p>
          <a:p>
            <a:pPr marL="0" indent="0">
              <a:buNone/>
            </a:pPr>
            <a:r>
              <a:rPr lang="ru-RU" dirty="0" smtClean="0"/>
              <a:t>(с появлением магнитных дисков)</a:t>
            </a:r>
          </a:p>
          <a:p>
            <a:r>
              <a:rPr lang="ru-RU" dirty="0" smtClean="0"/>
              <a:t>Развитие с появлением сетевых технологий</a:t>
            </a:r>
          </a:p>
          <a:p>
            <a:r>
              <a:rPr lang="ru-RU" dirty="0" smtClean="0"/>
              <a:t>Основа ИС - БД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30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b="1" dirty="0" smtClean="0"/>
              <a:t>БД –</a:t>
            </a:r>
            <a:r>
              <a:rPr lang="ru-RU" sz="4000" dirty="0" smtClean="0"/>
              <a:t> определённым образом организованная совокупность данных, относящихся к некоторой предметной области, предназначенная для хранения во внешней памяти компьютера и постоянного применения.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762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Области применения ИС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ИПС (цель использования – оперативное получение ответов на запросы пользователей в диалоговом режиме)</a:t>
            </a:r>
          </a:p>
          <a:p>
            <a:r>
              <a:rPr lang="ru-RU" dirty="0" smtClean="0"/>
              <a:t>Особенность ИПС – большой объём хранимых данных, их постоянная </a:t>
            </a:r>
            <a:r>
              <a:rPr lang="ru-RU" dirty="0" err="1" smtClean="0"/>
              <a:t>обновляемость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Пример ИПС – крупная библиотека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/>
              <a:t>2. </a:t>
            </a:r>
            <a:r>
              <a:rPr lang="ru-RU" sz="4000" b="1" dirty="0" smtClean="0"/>
              <a:t>АСУ </a:t>
            </a:r>
            <a:r>
              <a:rPr lang="ru-RU" sz="4000" dirty="0" smtClean="0"/>
              <a:t>– это многофункциональная ИС, используемая в управлении предприятием.</a:t>
            </a:r>
          </a:p>
          <a:p>
            <a:pPr marL="0" indent="0">
              <a:buNone/>
            </a:pPr>
            <a:r>
              <a:rPr lang="ru-RU" sz="4000" dirty="0" smtClean="0"/>
              <a:t>Вся информация на большинстве предприятий хранится в базе данных и предоставляется по запросам сотрудников автоматизированной ИС.</a:t>
            </a:r>
          </a:p>
          <a:p>
            <a:pPr marL="0" indent="0">
              <a:buNone/>
            </a:pPr>
            <a:r>
              <a:rPr lang="ru-RU" sz="4000" dirty="0" smtClean="0"/>
              <a:t>Пример АСУ – управление крупным предприятие (АЕС)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97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3. Компьютерные системы обучения.</a:t>
            </a:r>
          </a:p>
          <a:p>
            <a:pPr marL="0" indent="0">
              <a:buNone/>
            </a:pPr>
            <a:r>
              <a:rPr lang="ru-RU" sz="4000" dirty="0" smtClean="0"/>
              <a:t>Пример КСО – обучающие программы на ПК, для индивидуального изучения.</a:t>
            </a:r>
          </a:p>
          <a:p>
            <a:pPr marL="0" indent="0">
              <a:buNone/>
            </a:pPr>
            <a:r>
              <a:rPr lang="ru-RU" sz="4000" dirty="0" smtClean="0"/>
              <a:t>4. Система дистанционного обучения (образование </a:t>
            </a:r>
            <a:r>
              <a:rPr lang="en-US" sz="4000" dirty="0" smtClean="0"/>
              <a:t>XXI</a:t>
            </a:r>
            <a:r>
              <a:rPr lang="ru-RU" sz="4000" dirty="0" smtClean="0"/>
              <a:t> века).</a:t>
            </a:r>
          </a:p>
          <a:p>
            <a:pPr marL="0" indent="0">
              <a:buNone/>
            </a:pPr>
            <a:r>
              <a:rPr lang="ru-RU" sz="4000" dirty="0" smtClean="0"/>
              <a:t>5. ГИС</a:t>
            </a:r>
          </a:p>
          <a:p>
            <a:pPr marL="0" indent="0">
              <a:buNone/>
            </a:pPr>
            <a:r>
              <a:rPr lang="ru-RU" sz="4000" dirty="0" smtClean="0"/>
              <a:t>Примеры ГИС – электронный государственный земельный кадастр РФ; </a:t>
            </a:r>
            <a:r>
              <a:rPr lang="ru-RU" sz="4000" dirty="0" err="1" smtClean="0"/>
              <a:t>ГИСметео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30620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b="1" dirty="0" smtClean="0"/>
              <a:t>Экспертные системы </a:t>
            </a:r>
            <a:r>
              <a:rPr lang="ru-RU" dirty="0" smtClean="0"/>
              <a:t>– это системы, основанные на моделях знаний в определённых предметных областях.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Основа ЭС – база знаний.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База знаний </a:t>
            </a:r>
            <a:r>
              <a:rPr lang="ru-RU" dirty="0" smtClean="0"/>
              <a:t>– это формализованная система знаний высококвалифицированного специалиста в определённой предметной области.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2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b6d41966ce3d97c8ab87ce6d1917a3321a869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274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Что такое информационная система</vt:lpstr>
      <vt:lpstr>Примеры</vt:lpstr>
      <vt:lpstr>Презентация PowerPoint</vt:lpstr>
      <vt:lpstr>Презентация PowerPoint</vt:lpstr>
      <vt:lpstr>Презентация PowerPoint</vt:lpstr>
      <vt:lpstr>Области применения ИС</vt:lpstr>
      <vt:lpstr>Презентация PowerPoint</vt:lpstr>
      <vt:lpstr>Презентация PowerPoint</vt:lpstr>
      <vt:lpstr>Презентация PowerPoint</vt:lpstr>
      <vt:lpstr>Д/з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информационная система</dc:title>
  <dc:creator>Пользователь Windows</dc:creator>
  <cp:lastModifiedBy>Пользователь Windows</cp:lastModifiedBy>
  <cp:revision>13</cp:revision>
  <dcterms:created xsi:type="dcterms:W3CDTF">2013-09-05T19:38:04Z</dcterms:created>
  <dcterms:modified xsi:type="dcterms:W3CDTF">2014-10-19T14:20:03Z</dcterms:modified>
</cp:coreProperties>
</file>