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2"/>
  </p:notesMasterIdLst>
  <p:sldIdLst>
    <p:sldId id="256" r:id="rId3"/>
    <p:sldId id="262" r:id="rId4"/>
    <p:sldId id="257" r:id="rId5"/>
    <p:sldId id="258" r:id="rId6"/>
    <p:sldId id="259" r:id="rId7"/>
    <p:sldId id="260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EFA5E-B264-4BA7-A30A-35C999ECEC9F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47FE3-5556-40FA-83C8-8D2C10E4BD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47FE3-5556-40FA-83C8-8D2C10E4BD3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47FE3-5556-40FA-83C8-8D2C10E4BD3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alpha val="75000"/>
            </a:schemeClr>
          </a:solidFill>
          <a:ln cap="rnd"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59129-7447-4FCA-A342-2C659F36AF09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8" r:id="rId9"/>
    <p:sldLayoutId id="2147483657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ü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ü"/>
        <a:defRPr sz="2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ü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25003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к уроку геометрии по теме «Аксиомы </a:t>
            </a:r>
            <a:r>
              <a:rPr lang="ru-RU" dirty="0" smtClean="0"/>
              <a:t>стереометрии. Некоторые следствия из </a:t>
            </a:r>
            <a:r>
              <a:rPr lang="ru-RU" dirty="0" smtClean="0"/>
              <a:t>аксиом» для учащихся 10 класса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7715304" cy="240032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 smtClean="0"/>
              <a:t>Мордовских Надежда </a:t>
            </a:r>
            <a:r>
              <a:rPr lang="ru-RU" dirty="0" smtClean="0"/>
              <a:t>В</a:t>
            </a:r>
            <a:r>
              <a:rPr lang="ru-RU" dirty="0" smtClean="0"/>
              <a:t>асильевна, </a:t>
            </a:r>
          </a:p>
          <a:p>
            <a:pPr algn="r"/>
            <a:r>
              <a:rPr lang="ru-RU" dirty="0" smtClean="0"/>
              <a:t>учитель математики </a:t>
            </a:r>
            <a:br>
              <a:rPr lang="ru-RU" dirty="0" smtClean="0"/>
            </a:br>
            <a:r>
              <a:rPr lang="ru-RU" dirty="0" smtClean="0"/>
              <a:t>МБОУ Сарасинской СОШ </a:t>
            </a:r>
            <a:br>
              <a:rPr lang="ru-RU" dirty="0" smtClean="0"/>
            </a:br>
            <a:r>
              <a:rPr lang="ru-RU" dirty="0" smtClean="0"/>
              <a:t>Алтайского района Алтайского края,</a:t>
            </a:r>
          </a:p>
          <a:p>
            <a:pPr algn="r"/>
            <a:r>
              <a:rPr lang="ru-RU" dirty="0" smtClean="0"/>
              <a:t>С. Сараса, Алтайский район, Алтайский край,</a:t>
            </a:r>
          </a:p>
          <a:p>
            <a:pPr algn="r"/>
            <a:r>
              <a:rPr lang="ru-RU" dirty="0" smtClean="0"/>
              <a:t>Год создания: 2014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презентации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Повторить аксиомы стереометрии и следствия из них в нестандартной форме.</a:t>
            </a:r>
            <a:endParaRPr lang="ru-RU" i="1" dirty="0"/>
          </a:p>
        </p:txBody>
      </p:sp>
      <p:sp>
        <p:nvSpPr>
          <p:cNvPr id="4" name="Параллелограмм 3"/>
          <p:cNvSpPr/>
          <p:nvPr/>
        </p:nvSpPr>
        <p:spPr>
          <a:xfrm>
            <a:off x="2500298" y="3286124"/>
            <a:ext cx="3286148" cy="150019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143240" y="3571876"/>
            <a:ext cx="2143140" cy="7858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286116" y="3571876"/>
            <a:ext cx="1714512" cy="7858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500174"/>
            <a:ext cx="82153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Определите, о каких аксиомах или следствиях из них идет речь?</a:t>
            </a:r>
            <a:endParaRPr lang="ru-RU" sz="5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Аксиома А3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Если плоскости две разные</a:t>
            </a:r>
          </a:p>
          <a:p>
            <a:r>
              <a:rPr lang="ru-RU" dirty="0" smtClean="0"/>
              <a:t>Точку общую имеют.</a:t>
            </a:r>
          </a:p>
          <a:p>
            <a:r>
              <a:rPr lang="ru-RU" dirty="0" smtClean="0"/>
              <a:t>То не думай понапрасну.</a:t>
            </a:r>
          </a:p>
          <a:p>
            <a:r>
              <a:rPr lang="ru-RU" dirty="0" smtClean="0"/>
              <a:t>И на слово нам поверь ты:</a:t>
            </a:r>
          </a:p>
          <a:p>
            <a:r>
              <a:rPr lang="ru-RU" dirty="0" smtClean="0"/>
              <a:t>Будет общая прямая</a:t>
            </a:r>
          </a:p>
          <a:p>
            <a:r>
              <a:rPr lang="ru-RU" dirty="0" smtClean="0"/>
              <a:t>У двух этих плоскостей.</a:t>
            </a:r>
          </a:p>
          <a:p>
            <a:r>
              <a:rPr lang="ru-RU" dirty="0" smtClean="0"/>
              <a:t>Эту точку мы увидим</a:t>
            </a:r>
          </a:p>
          <a:p>
            <a:r>
              <a:rPr lang="ru-RU" dirty="0" smtClean="0"/>
              <a:t>Обязательно на ней!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Следствие 2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Если две прямые</a:t>
            </a:r>
          </a:p>
          <a:p>
            <a:r>
              <a:rPr lang="ru-RU" dirty="0" smtClean="0"/>
              <a:t>Вдруг пересекаются,</a:t>
            </a:r>
          </a:p>
          <a:p>
            <a:r>
              <a:rPr lang="ru-RU" dirty="0" smtClean="0"/>
              <a:t>Убежать от плоскости</a:t>
            </a:r>
          </a:p>
          <a:p>
            <a:r>
              <a:rPr lang="ru-RU" dirty="0" smtClean="0"/>
              <a:t>Пусть и не стараются!</a:t>
            </a:r>
          </a:p>
          <a:p>
            <a:r>
              <a:rPr lang="ru-RU" dirty="0" smtClean="0"/>
              <a:t>Через эти две прямые</a:t>
            </a:r>
          </a:p>
          <a:p>
            <a:r>
              <a:rPr lang="ru-RU" dirty="0" smtClean="0"/>
              <a:t>Плоскость точно уж пройдет.</a:t>
            </a:r>
          </a:p>
          <a:p>
            <a:r>
              <a:rPr lang="ru-RU" dirty="0" smtClean="0"/>
              <a:t>А другую – не старайся, все равно не проведешь!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Аксиома 2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 прямой две точки как-то</a:t>
            </a:r>
          </a:p>
          <a:p>
            <a:r>
              <a:rPr lang="ru-RU" dirty="0" smtClean="0"/>
              <a:t>Загордились, как могли:</a:t>
            </a:r>
          </a:p>
          <a:p>
            <a:r>
              <a:rPr lang="ru-RU" dirty="0" smtClean="0"/>
              <a:t>А у нас особый статус,</a:t>
            </a:r>
          </a:p>
          <a:p>
            <a:r>
              <a:rPr lang="ru-RU" dirty="0" smtClean="0"/>
              <a:t>Ведь мы в плоскости лежим!</a:t>
            </a:r>
          </a:p>
          <a:p>
            <a:r>
              <a:rPr lang="ru-RU" dirty="0" smtClean="0"/>
              <a:t>Теорема им в два счета,</a:t>
            </a:r>
          </a:p>
          <a:p>
            <a:r>
              <a:rPr lang="ru-RU" dirty="0" smtClean="0"/>
              <a:t>Гордым точкам, доказала:</a:t>
            </a:r>
          </a:p>
          <a:p>
            <a:r>
              <a:rPr lang="ru-RU" dirty="0" smtClean="0"/>
              <a:t>В плоскости – не только точки,</a:t>
            </a:r>
          </a:p>
          <a:p>
            <a:r>
              <a:rPr lang="ru-RU" dirty="0" smtClean="0"/>
              <a:t>В ней лежит и вся прямая!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Аксиома 1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На трех морях живут киты,</a:t>
            </a:r>
          </a:p>
          <a:p>
            <a:r>
              <a:rPr lang="ru-RU" dirty="0" smtClean="0"/>
              <a:t>На синих трех морях.</a:t>
            </a:r>
          </a:p>
          <a:p>
            <a:r>
              <a:rPr lang="ru-RU" dirty="0" smtClean="0"/>
              <a:t>На трех китах стоит земля, на трех больших китах.</a:t>
            </a:r>
          </a:p>
          <a:p>
            <a:r>
              <a:rPr lang="ru-RU" dirty="0" smtClean="0"/>
              <a:t>Три точки – это якоря</a:t>
            </a:r>
          </a:p>
          <a:p>
            <a:r>
              <a:rPr lang="ru-RU" dirty="0" smtClean="0"/>
              <a:t>Для плоскости одной.</a:t>
            </a:r>
          </a:p>
          <a:p>
            <a:r>
              <a:rPr lang="ru-RU" dirty="0" smtClean="0"/>
              <a:t>И хоть в китов не верю я, но пусть по плоскости меня</a:t>
            </a:r>
          </a:p>
          <a:p>
            <a:r>
              <a:rPr lang="ru-RU" dirty="0" smtClean="0"/>
              <a:t>Сейчас троллейбус номер 3</a:t>
            </a:r>
          </a:p>
          <a:p>
            <a:r>
              <a:rPr lang="ru-RU" dirty="0" smtClean="0"/>
              <a:t>Быстрей домой умчит.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Основными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геометрии все точно!</a:t>
            </a:r>
          </a:p>
          <a:p>
            <a:r>
              <a:rPr lang="ru-RU" dirty="0" smtClean="0"/>
              <a:t>Хоть фигур не сосчитаем,</a:t>
            </a:r>
          </a:p>
          <a:p>
            <a:r>
              <a:rPr lang="ru-RU" dirty="0" smtClean="0"/>
              <a:t>Плоскости, прямые, точки</a:t>
            </a:r>
          </a:p>
          <a:p>
            <a:r>
              <a:rPr lang="ru-RU" dirty="0" smtClean="0"/>
              <a:t>… называем.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Литература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Математика в стихах. Задачи. Сказки. Рифмованные правила. 5-11 классы. Автор-составитель: О.В. </a:t>
            </a:r>
            <a:r>
              <a:rPr lang="ru-RU" dirty="0" err="1" smtClean="0"/>
              <a:t>Панишева</a:t>
            </a:r>
            <a:r>
              <a:rPr lang="ru-RU" dirty="0" smtClean="0"/>
              <a:t>, 2014 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SC_MS_RU_School1_2007v_Russ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061C944-AAFB-4A02-969B-6116EEC44E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MSC_MS_RU_School1_2007v_Russia</Template>
  <TotalTime>58</TotalTime>
  <Words>272</Words>
  <Application>Microsoft Office PowerPoint</Application>
  <PresentationFormat>Экран (4:3)</PresentationFormat>
  <Paragraphs>52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MSC_MS_RU_School1_2007v_Russia</vt:lpstr>
      <vt:lpstr>Презентация к уроку геометрии по теме «Аксиомы стереометрии. Некоторые следствия из аксиом» для учащихся 10 класса</vt:lpstr>
      <vt:lpstr>Цель презентации</vt:lpstr>
      <vt:lpstr>Слайд 3</vt:lpstr>
      <vt:lpstr>Аксиома А3</vt:lpstr>
      <vt:lpstr>Следствие 2</vt:lpstr>
      <vt:lpstr>Аксиома 2</vt:lpstr>
      <vt:lpstr>Аксиома 1</vt:lpstr>
      <vt:lpstr>Основными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Аксиомы стереометрии. Некоторые следствия из аксиом.</dc:title>
  <dc:creator>Admin</dc:creator>
  <cp:keywords/>
  <dc:description>Корпорация Майкрософт</dc:description>
  <cp:lastModifiedBy>Admin</cp:lastModifiedBy>
  <cp:revision>20</cp:revision>
  <dcterms:created xsi:type="dcterms:W3CDTF">2014-10-18T09:29:42Z</dcterms:created>
  <dcterms:modified xsi:type="dcterms:W3CDTF">2014-10-22T12:33:28Z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TC102831819990</vt:lpwstr>
  </property>
</Properties>
</file>