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7" r:id="rId6"/>
    <p:sldId id="268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ckYouBill" initials="F" lastIdx="1" clrIdx="0"/>
  <p:cmAuthor id="1" name="Тамара" initials="Т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EC1E-BD17-4FBC-A186-A11F16D59BA0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9B054-30A7-418A-B738-EDBACC801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B0682-8F1E-416F-A856-7D4078767E86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23E3-50CA-44A3-86A0-930168DE82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11FBB-AA4C-4F38-ADC8-19F9624E4224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E2BD80-27A6-4AA5-A0C8-06DBB816C6B2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C8DFE-BE58-442D-9973-A44657B97547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3EC15-3400-4013-AEBF-D9BB3E9DA569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BFCC7-2D61-48B2-8EE1-F48667E5C598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25B10-AD58-4DAA-A4D3-F90F98359CA5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F58F93-560C-4B39-B63B-3C1C9359AB9B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D6CA1-213E-4B23-A0DD-D398213AB357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DB98F-9437-498A-AEE6-3DF0163D8BB0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3E9077-633C-47BB-B539-27D2DBA6A00D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A1CF1-374D-4ACD-84B6-9F54C5F713FB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FE5AF0-3B36-4B59-8402-EBAC7BAA48CE}" type="datetime1">
              <a:rPr lang="ru-RU" smtClean="0"/>
              <a:pPr/>
              <a:t>23.10.2014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08D91A-367A-4F99-859B-FB7C22C69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tionline.com/mts/rul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ionlin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загрузки с Интернета\13_pss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571480"/>
            <a:ext cx="5857884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785794"/>
            <a:ext cx="4643470" cy="228601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Безопасный </a:t>
            </a:r>
            <a:b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интернет</a:t>
            </a:r>
            <a: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071810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учащихся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715016"/>
            <a:ext cx="8572560" cy="97156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</a:t>
            </a:r>
            <a:r>
              <a:rPr lang="ru-RU" sz="2000" dirty="0">
                <a:solidFill>
                  <a:srgbClr val="FFFF00"/>
                </a:solidFill>
              </a:rPr>
              <a:t> хотим, чтоб интернет был вам другом много </a:t>
            </a:r>
            <a:r>
              <a:rPr lang="ru-RU" sz="2000" dirty="0" smtClean="0">
                <a:solidFill>
                  <a:srgbClr val="FFFF00"/>
                </a:solidFill>
              </a:rPr>
              <a:t>лет!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Будешь </a:t>
            </a:r>
            <a:r>
              <a:rPr lang="ru-RU" sz="2000" dirty="0">
                <a:solidFill>
                  <a:srgbClr val="FFFF00"/>
                </a:solidFill>
              </a:rPr>
              <a:t>знать </a:t>
            </a:r>
            <a:r>
              <a:rPr lang="ru-RU" sz="20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i="1" dirty="0">
                <a:solidFill>
                  <a:srgbClr val="FFFF00"/>
                </a:solidFill>
              </a:rPr>
              <a:t>этих -</a:t>
            </a:r>
            <a:r>
              <a:rPr lang="ru-RU" sz="2000" dirty="0">
                <a:solidFill>
                  <a:srgbClr val="FFFF00"/>
                </a:solidFill>
              </a:rPr>
              <a:t> смело плавай в интернете!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929586" cy="365125"/>
          </a:xfrm>
        </p:spPr>
        <p:txBody>
          <a:bodyPr/>
          <a:lstStyle/>
          <a:p>
            <a:pPr algn="l"/>
            <a:r>
              <a:rPr lang="ru-RU" sz="1200" dirty="0" err="1" smtClean="0">
                <a:solidFill>
                  <a:schemeClr val="tx1"/>
                </a:solidFill>
              </a:rPr>
              <a:t>Хлучина</a:t>
            </a:r>
            <a:r>
              <a:rPr lang="ru-RU" sz="1200" dirty="0" smtClean="0">
                <a:solidFill>
                  <a:schemeClr val="tx1"/>
                </a:solidFill>
              </a:rPr>
              <a:t> Т.А., социальный педагог  МОУ ДОД «ЦВР», г. Оленегорск, 2012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kern="0" dirty="0" smtClean="0">
                <a:solidFill>
                  <a:srgbClr val="7030A0"/>
                </a:solidFill>
              </a:rPr>
              <a:t>Если что-то непонятно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kern="0" dirty="0" smtClean="0">
                <a:solidFill>
                  <a:srgbClr val="7030A0"/>
                </a:solidFill>
              </a:rPr>
              <a:t> страшно или неприятно,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Быстро к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взрослым</a:t>
            </a:r>
            <a:r>
              <a:rPr lang="ru-RU" sz="2400" b="1" kern="0" dirty="0" smtClean="0">
                <a:solidFill>
                  <a:srgbClr val="7030A0"/>
                </a:solidFill>
              </a:rPr>
              <a:t> поспеши,</a:t>
            </a:r>
            <a:br>
              <a:rPr lang="ru-RU" sz="2400" b="1" kern="0" dirty="0" smtClean="0">
                <a:solidFill>
                  <a:srgbClr val="7030A0"/>
                </a:solidFill>
              </a:rPr>
            </a:br>
            <a:r>
              <a:rPr lang="ru-RU" sz="2400" b="1" kern="0" dirty="0" smtClean="0">
                <a:solidFill>
                  <a:srgbClr val="7030A0"/>
                </a:solidFill>
              </a:rPr>
              <a:t> Расскажи и покажи.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взрослых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Всегда спрашивай родителей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Они расскажут, что безопасно делать, а что нет.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333750" cy="3810000"/>
          </a:xfrm>
          <a:prstGeom prst="rect">
            <a:avLst/>
          </a:prstGeom>
          <a:noFill/>
        </p:spPr>
      </p:pic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r>
              <a:rPr lang="ru-RU" dirty="0" smtClean="0"/>
              <a:t>МОУ ДОД «ЦВР», г. Оленегорск, 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 и всюду на планете,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Есть опасность в </a:t>
            </a:r>
            <a:r>
              <a:rPr lang="ru-RU" sz="2400" b="1" kern="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интернете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 опасность исключаем,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фильтры подключаем.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Установи фильтр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421481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не сталкиваться с неприятной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интересными тебе страничками в интернете.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Documents and Settings\Администратор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287459" cy="2357454"/>
          </a:xfrm>
          <a:prstGeom prst="rect">
            <a:avLst/>
          </a:prstGeom>
          <a:noFill/>
        </p:spPr>
      </p:pic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r>
              <a:rPr lang="ru-RU" dirty="0" smtClean="0"/>
              <a:t>МОУ ДОД «ЦВР», г. Оленегорск, 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14712" y="157161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Не хочу попасть в беду —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Антивирус заведу!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Всем, кто ходит в интернет,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Пригодится наш совет.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Не открывай файлы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4429132"/>
            <a:ext cx="8249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скачивай и не открывай неизвестные тебе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присланные незнакомцами файлы из Интернета.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избежать заражения компьютера вирусом,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установи на него специальную программу — антивирус!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161" y="1142984"/>
            <a:ext cx="3723744" cy="3214710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r>
              <a:rPr lang="ru-RU" dirty="0" smtClean="0"/>
              <a:t>МОУ ДОД «ЦВР», г. Оленегорск, 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Мероприятия 2012-2013\Интернет и Дети\Фото и картинки\photos0-800x600 (Средний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14422"/>
            <a:ext cx="3905251" cy="292893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00174"/>
            <a:ext cx="485778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Иногда тебе в сети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Вдруг встречаются вруны.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Ты мошенникам не верь,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Информацию проверь!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Не спеши отправлять SMS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4403" y="4286256"/>
            <a:ext cx="88295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хочешь скачать картинку или мелодию,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 тебя просят отправить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не спеши!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проверь этот номер в интернете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безопасно ли отправлять на него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 не обманут ли тебя.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это можно на специальном сайте.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ДОД «ЦВР», г. Оленегорск, 2012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Downloads\1650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185101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9124" y="1785926"/>
            <a:ext cx="4500594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Злые люди в Интернете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Расставляют свои сети.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незнакомыми людьми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 на встречу не иди!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Осторожно с незнакомыми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572008"/>
            <a:ext cx="85156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 встречайся без родителей с людьми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 Интернета вживую.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Интернете многие люди рассказывают о себе неправду.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ДОД «ЦВР», г. Оленегорск, 2012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00174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 грубиянами в сети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Разговор не заводи.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Ну и сам не оплошай -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Никого не обижай.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7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7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4429132"/>
            <a:ext cx="771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Общаясь в Интернете, будь дружелюбен с другими.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 пиши грубых слов!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Ты можешь нечаянно обидеть человека,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читать грубости так же неприятно, как и слышать.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ДОД «ЦВР», г. Оленегорск, 2012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00108"/>
            <a:ext cx="3143272" cy="3291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214422"/>
            <a:ext cx="5429288" cy="3090680"/>
          </a:xfrm>
        </p:spPr>
        <p:txBody>
          <a:bodyPr>
            <a:noAutofit/>
          </a:bodyPr>
          <a:lstStyle/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Чтобы вор к нам не пришёл,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чужой нас не нашёл,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Телефон свой, адрес, фото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 интернет не помещай</a:t>
            </a:r>
            <a:b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 другим не сообщай.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6429420" cy="1214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Не рассказывай о себе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4429132"/>
            <a:ext cx="7755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 рассказывай о себе незнакомым людям: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ты живешь, учишься,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свой номер телефона.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должны знать только твои друзья и семья!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8" name="Нижний колонтитул 5"/>
          <p:cNvSpPr txBox="1">
            <a:spLocks/>
          </p:cNvSpPr>
          <p:nvPr/>
        </p:nvSpPr>
        <p:spPr>
          <a:xfrm>
            <a:off x="0" y="6492875"/>
            <a:ext cx="278605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ДОД «ЦВР», г. Оленегорск, 2012</a:t>
            </a:r>
          </a:p>
        </p:txBody>
      </p:sp>
      <p:pic>
        <p:nvPicPr>
          <p:cNvPr id="409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305759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D:\загрузки с Интернета\13_pss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2844" y="1071546"/>
            <a:ext cx="6643702" cy="50006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Ссылка на источник: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Будь внимателен и осторожен (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detionline.com/mts/rules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–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айт </a:t>
            </a:r>
            <a:r>
              <a:rPr lang="ru-RU" sz="1800" dirty="0" smtClean="0">
                <a:latin typeface="Arial" pitchFamily="34" charset="0"/>
                <a:cs typeface="Arial" pitchFamily="34" charset="0"/>
                <a:hlinkClick r:id="rId4"/>
              </a:rPr>
              <a:t>«Дети России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  <a:hlinkClick r:id="rId4"/>
              </a:rPr>
              <a:t>Ойлайн</a:t>
            </a:r>
            <a:r>
              <a:rPr lang="ru-RU" sz="1800" dirty="0" smtClean="0">
                <a:latin typeface="Arial" pitchFamily="34" charset="0"/>
                <a:cs typeface="Arial" pitchFamily="34" charset="0"/>
                <a:hlinkClick r:id="rId4"/>
              </a:rPr>
              <a:t>)</a:t>
            </a:r>
            <a:endParaRPr lang="ru-RU" sz="1800" u="sng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8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786050" cy="365125"/>
          </a:xfrm>
        </p:spPr>
        <p:txBody>
          <a:bodyPr/>
          <a:lstStyle/>
          <a:p>
            <a:pPr algn="l"/>
            <a:r>
              <a:rPr lang="ru-RU" dirty="0" smtClean="0"/>
              <a:t>МОУ ДОД «ЦВР», г. Оленегорск, 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189</Words>
  <Application>Microsoft Office PowerPoint</Application>
  <PresentationFormat>Экран (4:3)</PresentationFormat>
  <Paragraphs>81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Безопасный  интернет </vt:lpstr>
      <vt:lpstr>1. Спрашивай взрослых </vt:lpstr>
      <vt:lpstr>2. Установи фильтр</vt:lpstr>
      <vt:lpstr>3. Не открывай файлы</vt:lpstr>
      <vt:lpstr>4. Не спеши отправлять SMS</vt:lpstr>
      <vt:lpstr>5. Осторожно с незнакомыми</vt:lpstr>
      <vt:lpstr>6. Будь дружелюбен</vt:lpstr>
      <vt:lpstr>  7. Не рассказывай о себе 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 интернет</dc:title>
  <dc:creator>Тамара</dc:creator>
  <cp:keywords>интернет и безопасность, интернет и дети</cp:keywords>
  <cp:lastModifiedBy>Тамара</cp:lastModifiedBy>
  <cp:revision>12</cp:revision>
  <dcterms:created xsi:type="dcterms:W3CDTF">2012-10-30T12:04:25Z</dcterms:created>
  <dcterms:modified xsi:type="dcterms:W3CDTF">2014-10-23T04:55:16Z</dcterms:modified>
</cp:coreProperties>
</file>