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8"/>
  </p:notesMasterIdLst>
  <p:sldIdLst>
    <p:sldId id="263" r:id="rId2"/>
    <p:sldId id="262" r:id="rId3"/>
    <p:sldId id="285" r:id="rId4"/>
    <p:sldId id="257" r:id="rId5"/>
    <p:sldId id="268" r:id="rId6"/>
    <p:sldId id="314" r:id="rId7"/>
    <p:sldId id="258" r:id="rId8"/>
    <p:sldId id="317" r:id="rId9"/>
    <p:sldId id="318" r:id="rId10"/>
    <p:sldId id="305" r:id="rId11"/>
    <p:sldId id="304" r:id="rId12"/>
    <p:sldId id="272" r:id="rId13"/>
    <p:sldId id="303" r:id="rId14"/>
    <p:sldId id="291" r:id="rId15"/>
    <p:sldId id="311" r:id="rId16"/>
    <p:sldId id="294" r:id="rId17"/>
    <p:sldId id="306" r:id="rId18"/>
    <p:sldId id="293" r:id="rId19"/>
    <p:sldId id="309" r:id="rId20"/>
    <p:sldId id="295" r:id="rId21"/>
    <p:sldId id="310" r:id="rId22"/>
    <p:sldId id="273" r:id="rId23"/>
    <p:sldId id="287" r:id="rId24"/>
    <p:sldId id="307" r:id="rId25"/>
    <p:sldId id="312" r:id="rId26"/>
    <p:sldId id="308" r:id="rId27"/>
  </p:sldIdLst>
  <p:sldSz cx="9144000" cy="6858000" type="screen4x3"/>
  <p:notesSz cx="6858000" cy="9144000"/>
  <p:custDataLst>
    <p:tags r:id="rId2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12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9054E-2CB9-4BAE-B382-7F30F09738DA}" type="datetimeFigureOut">
              <a:rPr lang="ru-RU" smtClean="0"/>
              <a:pPr/>
              <a:t>26.10.2014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5D6581-DBD5-4330-8BF9-2C0194B1578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5822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3087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5777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7538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8405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4289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639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3413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501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492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7721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1666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351155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800" b="1" dirty="0" smtClean="0"/>
              <a:t>Творческие работы победителей и участников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/>
              <a:t> Всероссийских конкурсов художественного и декоративно-прикладного творчества «СОТВОРЕНИЕ» и «КРАСОТА БОЖЬЕГО МИРА»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3929066"/>
            <a:ext cx="7901014" cy="219709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>
                <a:solidFill>
                  <a:srgbClr val="0070C0"/>
                </a:solidFill>
              </a:rPr>
              <a:t>                                                                                                                                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 технологии</a:t>
            </a:r>
          </a:p>
          <a:p>
            <a:pPr>
              <a:buNone/>
            </a:pP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                                                      Уварова ЕЮ                                        </a:t>
            </a:r>
          </a:p>
          <a:p>
            <a:pPr>
              <a:buNone/>
            </a:pP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                                                  И  УЧАЩИЕСЯ  2-9КЛАССОВ  </a:t>
            </a:r>
          </a:p>
          <a:p>
            <a:pPr>
              <a:buNone/>
            </a:pP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                                              МБОУ СОШ № 1 </a:t>
            </a:r>
          </a:p>
          <a:p>
            <a:pPr>
              <a:buNone/>
            </a:pP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</a:t>
            </a:r>
          </a:p>
          <a:p>
            <a:pPr>
              <a:buNone/>
            </a:pP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 СОШ №1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Лакинск 2012-2014 </a:t>
            </a:r>
            <a:r>
              <a:rPr lang="ru-RU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годы</a:t>
            </a:r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Вышивка бисером Картина «Цветы» Сорокиной Анны</a:t>
            </a:r>
            <a:endParaRPr lang="ru-RU" sz="3600" dirty="0"/>
          </a:p>
        </p:txBody>
      </p:sp>
      <p:pic>
        <p:nvPicPr>
          <p:cNvPr id="5" name="Picture 2" descr="F:\ВСЕРОССИЙСК КОНКУРС СОТВОРЕНИЕ\1и 3 Всерос. конкурсы\3 всерос. конкурс сотворение\Работы на 3 Всероссийский конкурс\работы уч -ся Уваровой ЕЮ\Сорокина Анна Вышивка бисером. Ирис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71472" y="1428736"/>
            <a:ext cx="3988868" cy="5214974"/>
          </a:xfrm>
          <a:prstGeom prst="rect">
            <a:avLst/>
          </a:prstGeom>
          <a:noFill/>
        </p:spPr>
      </p:pic>
      <p:pic>
        <p:nvPicPr>
          <p:cNvPr id="6" name="Picture 2" descr="C:\Users\Светлана\Desktop\1 конкурс награды ДИМА\Сорокина_Сотворение_Грамот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67255" y="1428736"/>
            <a:ext cx="3648149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Вышивка бисером Картина «Девушка» Сорокиной Анны</a:t>
            </a:r>
            <a:endParaRPr lang="ru-RU" sz="3600" dirty="0"/>
          </a:p>
        </p:txBody>
      </p:sp>
      <p:pic>
        <p:nvPicPr>
          <p:cNvPr id="5" name="Picture 2" descr="F:\ВСЕРОССИЙСК КОНКУРС СОТВОРЕНИЕ\1и 3 Всерос. конкурсы\1 всерос. конкурс сотворение\фото на 1  Всероссийский конкурс\DSC_05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0034" y="1428736"/>
            <a:ext cx="4143404" cy="5072098"/>
          </a:xfrm>
          <a:prstGeom prst="rect">
            <a:avLst/>
          </a:prstGeom>
          <a:noFill/>
        </p:spPr>
      </p:pic>
      <p:pic>
        <p:nvPicPr>
          <p:cNvPr id="6" name="Picture 2" descr="C:\Users\Светлана\Desktop\1 конкурс награды ДИМА\Сорокина_Сотворение_Грамот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428736"/>
            <a:ext cx="3643337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Оригами «Лебедь» Сорокиной Анны</a:t>
            </a:r>
            <a:endParaRPr lang="ru-RU" sz="3600" dirty="0"/>
          </a:p>
        </p:txBody>
      </p:sp>
      <p:pic>
        <p:nvPicPr>
          <p:cNvPr id="17410" name="Picture 2" descr="F:\ВСЕРОССИЙСК КОНКУРС СОТВОРЕНИЕ\1и 3 Всерос. конкурсы\1 всерос. конкурс сотворение\фото на 1  Всероссийский конкурс\DSC005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0034" y="1214422"/>
            <a:ext cx="4286280" cy="5286412"/>
          </a:xfrm>
          <a:prstGeom prst="rect">
            <a:avLst/>
          </a:prstGeom>
          <a:noFill/>
        </p:spPr>
      </p:pic>
      <p:pic>
        <p:nvPicPr>
          <p:cNvPr id="4098" name="Picture 2" descr="C:\Users\Светлана\Desktop\1 конкурс награды ДИМА\Сорокина_Сотворение_Грамот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357818" y="1214422"/>
            <a:ext cx="3500462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Вязание на спицах. «Шарфик» </a:t>
            </a:r>
            <a:br>
              <a:rPr lang="ru-RU" sz="3600" dirty="0" smtClean="0"/>
            </a:br>
            <a:r>
              <a:rPr lang="ru-RU" sz="3600" dirty="0" err="1" smtClean="0"/>
              <a:t>Скотновой</a:t>
            </a:r>
            <a:r>
              <a:rPr lang="ru-RU" sz="3600" dirty="0" smtClean="0"/>
              <a:t> Анастасии</a:t>
            </a:r>
            <a:endParaRPr lang="ru-RU" sz="3600" dirty="0"/>
          </a:p>
        </p:txBody>
      </p:sp>
      <p:pic>
        <p:nvPicPr>
          <p:cNvPr id="2050" name="Picture 2" descr="G:\ВСЕРОССИЙСК КОНКУРС СОТВОРЕНИЕ\Уварова  дек прикладн искусство\фото от  Уваровой ЕЮ\Скотнова Анастаси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5720" y="2000240"/>
            <a:ext cx="5286412" cy="3786214"/>
          </a:xfrm>
          <a:prstGeom prst="rect">
            <a:avLst/>
          </a:prstGeom>
          <a:noFill/>
        </p:spPr>
      </p:pic>
      <p:pic>
        <p:nvPicPr>
          <p:cNvPr id="2051" name="Picture 3" descr="G:\ВСЕРОССИЙСК КОНКУРС СОТВОРЕНИЕ\НАГРАДЫ 3-4 ВСЕРОССИЙСК КОНКУРС\награды уч-ся (девочки)    3 Всеросс конкурс    2013-14\Грамота СкотноваАнаст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715008" y="1643050"/>
            <a:ext cx="320017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Разделочные доски « Под Гжель» </a:t>
            </a:r>
            <a:br>
              <a:rPr lang="ru-RU" sz="3600" dirty="0" smtClean="0"/>
            </a:br>
            <a:r>
              <a:rPr lang="ru-RU" sz="3600" dirty="0" smtClean="0"/>
              <a:t>Ануфриевой Евгении</a:t>
            </a:r>
            <a:endParaRPr lang="ru-RU" sz="3600" dirty="0"/>
          </a:p>
        </p:txBody>
      </p:sp>
      <p:pic>
        <p:nvPicPr>
          <p:cNvPr id="23554" name="Picture 2" descr="F:\ВСЕРОССИЙСК КОНКУРС СОТВОРЕНИЕ\1и 3 Всерос. конкурсы\3 всерос. конкурс сотворение\Работы на 3 Всероссийский конкурс\работы уч -ся Уваровой ЕЮ\Спиридонова Виктория  Роспись по дереву Разделочные доски Под Гжель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571612"/>
            <a:ext cx="6154228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Разделочная доска «Цветы»  в технике </a:t>
            </a:r>
            <a:r>
              <a:rPr lang="ru-RU" sz="3600" dirty="0" err="1" smtClean="0"/>
              <a:t>декупаж</a:t>
            </a:r>
            <a:r>
              <a:rPr lang="ru-RU" sz="3600" dirty="0" smtClean="0"/>
              <a:t> Смирновой Анастасии </a:t>
            </a:r>
            <a:endParaRPr lang="ru-RU" sz="3600" dirty="0"/>
          </a:p>
        </p:txBody>
      </p:sp>
      <p:pic>
        <p:nvPicPr>
          <p:cNvPr id="5" name="Picture 3" descr="F:\ВСЕРОССИЙСК КОНКУРС СОТВОРЕНИЕ\1и 3 Всерос. конкурсы\3 всерос. конкурс сотворение\Работы на 3 Всероссийский конкурс\работы уч -ся Уваровой ЕЮ\Смирнова Анастасия Декупаж  Лилии Разделочная доск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357422" y="1571612"/>
            <a:ext cx="4572032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Картина «Цветы из ткани» </a:t>
            </a:r>
            <a:br>
              <a:rPr lang="ru-RU" sz="3600" dirty="0" smtClean="0"/>
            </a:br>
            <a:r>
              <a:rPr lang="ru-RU" sz="3600" dirty="0" smtClean="0"/>
              <a:t>Яшина Ева</a:t>
            </a:r>
            <a:endParaRPr lang="ru-RU" sz="3600" dirty="0"/>
          </a:p>
        </p:txBody>
      </p:sp>
      <p:pic>
        <p:nvPicPr>
          <p:cNvPr id="5" name="Picture 2" descr="F:\ВСЕРОССИЙСК КОНКУРС СОТВОРЕНИЕ\1и 3 Всерос. конкурсы\3 всерос. конкурс сотворение\Работы на 3 Всероссийский конкурс\работы уч -ся Уваровой ЕЮ\Яшина Ева  Цветы из ткани. Картин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14546" y="1571612"/>
            <a:ext cx="4357718" cy="507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Корзина с цветами Артемьевой Дарьи</a:t>
            </a:r>
            <a:endParaRPr lang="ru-RU" sz="3600" dirty="0"/>
          </a:p>
        </p:txBody>
      </p:sp>
      <p:pic>
        <p:nvPicPr>
          <p:cNvPr id="5" name="Picture 3" descr="F:\ВСЕРОССИЙСК КОНКУРС СОТВОРЕНИЕ\Уварова  дек прикладн искусство\фото от  Уваровой ЕЮ\Артемьева Дарь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357422" y="1643050"/>
            <a:ext cx="364072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Картина «Портрет»   </a:t>
            </a:r>
            <a:br>
              <a:rPr lang="ru-RU" sz="3600" dirty="0" smtClean="0"/>
            </a:br>
            <a:r>
              <a:rPr lang="ru-RU" sz="3600" dirty="0" smtClean="0"/>
              <a:t>	Вышивка крестом </a:t>
            </a:r>
            <a:r>
              <a:rPr lang="ru-RU" sz="3600" dirty="0" err="1" smtClean="0"/>
              <a:t>Шмытовой</a:t>
            </a:r>
            <a:r>
              <a:rPr lang="ru-RU" sz="3600" dirty="0" smtClean="0"/>
              <a:t> Ксении</a:t>
            </a:r>
            <a:endParaRPr lang="ru-RU" sz="3600" dirty="0"/>
          </a:p>
        </p:txBody>
      </p:sp>
      <p:pic>
        <p:nvPicPr>
          <p:cNvPr id="24579" name="Picture 3" descr="F:\ВСЕРОССИЙСК КОНКУРС СОТВОРЕНИЕ\1и 3 Всерос. конкурсы\3 всерос. конкурс сотворение\Работы на 3 Всероссийский конкурс\работы уч -ся Уваровой ЕЮ\Шмытова Ксения Вышивка бисером Картина Портрет.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428860" y="1571612"/>
            <a:ext cx="4143404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Картина «Заяц» вышивка крестом Чернышевой Алины</a:t>
            </a:r>
            <a:endParaRPr lang="ru-RU" sz="3600" dirty="0"/>
          </a:p>
        </p:txBody>
      </p:sp>
      <p:pic>
        <p:nvPicPr>
          <p:cNvPr id="5" name="Picture 2" descr="F:\ВСЕРОССИЙСК КОНКУРС СОТВОРЕНИЕ\Уварова  дек прикладн искусство\фото от  Уваровой ЕЮ\Чернышева Алин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14546" y="1500174"/>
            <a:ext cx="4214842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Витраж на стекле «Осень» </a:t>
            </a:r>
            <a:br>
              <a:rPr lang="ru-RU" sz="3200" dirty="0" smtClean="0"/>
            </a:br>
            <a:r>
              <a:rPr lang="ru-RU" sz="3200" dirty="0" smtClean="0"/>
              <a:t>Спиридоновой Виктории (1 место) </a:t>
            </a:r>
            <a:endParaRPr lang="ru-RU" sz="3200" dirty="0"/>
          </a:p>
        </p:txBody>
      </p:sp>
      <p:pic>
        <p:nvPicPr>
          <p:cNvPr id="3074" name="Picture 2" descr="C:\Users\Светлана\Desktop\Спиридонов победы!\витраж на стекле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596" y="1500174"/>
            <a:ext cx="5143536" cy="4429156"/>
          </a:xfrm>
          <a:prstGeom prst="rect">
            <a:avLst/>
          </a:prstGeom>
          <a:noFill/>
        </p:spPr>
      </p:pic>
      <p:pic>
        <p:nvPicPr>
          <p:cNvPr id="1026" name="Picture 2" descr="C:\Users\Светлана\Desktop\1 конкурс награды ДИМА\Спиридонова_Сотворение_Диплом призер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500174"/>
            <a:ext cx="320048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Вышивка крестом «Салфетка»</a:t>
            </a:r>
            <a:br>
              <a:rPr lang="ru-RU" sz="3600" dirty="0" smtClean="0"/>
            </a:br>
            <a:r>
              <a:rPr lang="ru-RU" sz="3600" dirty="0" smtClean="0"/>
              <a:t>Демидов Николай </a:t>
            </a:r>
            <a:endParaRPr lang="ru-RU" sz="3600" dirty="0"/>
          </a:p>
        </p:txBody>
      </p:sp>
      <p:pic>
        <p:nvPicPr>
          <p:cNvPr id="8194" name="Picture 2" descr="C:\Users\B215~1\AppData\Local\Temp\Rar$DI01.219\Демидов Николай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428736"/>
            <a:ext cx="4786346" cy="507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Вышивка бисером «Ягоды»</a:t>
            </a:r>
            <a:br>
              <a:rPr lang="ru-RU" dirty="0" smtClean="0"/>
            </a:br>
            <a:r>
              <a:rPr lang="ru-RU" dirty="0" err="1" smtClean="0"/>
              <a:t>Вахромовой</a:t>
            </a:r>
            <a:r>
              <a:rPr lang="ru-RU" dirty="0" smtClean="0"/>
              <a:t> Кристины</a:t>
            </a:r>
            <a:endParaRPr lang="ru-RU" dirty="0"/>
          </a:p>
        </p:txBody>
      </p:sp>
      <p:pic>
        <p:nvPicPr>
          <p:cNvPr id="5" name="Picture 3" descr="F:\ВСЕРОССИЙСК КОНКУРС СОТВОРЕНИЕ\Уварова  дек прикладн искусство\фото от  Уваровой ЕЮ\Вахромова Кристин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071670" y="1428736"/>
            <a:ext cx="5214974" cy="52149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Вязаное изделие крючком «Ягода»</a:t>
            </a:r>
            <a:br>
              <a:rPr lang="ru-RU" sz="3600" dirty="0" smtClean="0"/>
            </a:br>
            <a:r>
              <a:rPr lang="ru-RU" sz="3600" dirty="0" smtClean="0"/>
              <a:t>Антиповой Арины</a:t>
            </a:r>
            <a:endParaRPr lang="ru-RU" sz="3600" dirty="0"/>
          </a:p>
        </p:txBody>
      </p:sp>
      <p:pic>
        <p:nvPicPr>
          <p:cNvPr id="18434" name="Picture 2" descr="F:\ВСЕРОССИЙСК КОНКУРС СОТВОРЕНИЕ\Уварова  дек прикладн искусство\фото от  Уваровой ЕЮ\Антипова Арин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71736" y="1500174"/>
            <a:ext cx="354512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857232"/>
            <a:ext cx="8143932" cy="357190"/>
          </a:xfrm>
        </p:spPr>
        <p:txBody>
          <a:bodyPr>
            <a:noAutofit/>
          </a:bodyPr>
          <a:lstStyle/>
          <a:p>
            <a:r>
              <a:rPr lang="ru-RU" sz="3600" dirty="0" smtClean="0"/>
              <a:t>Мягкая игрушка «Пингвин» </a:t>
            </a:r>
            <a:br>
              <a:rPr lang="ru-RU" sz="3600" dirty="0" smtClean="0"/>
            </a:br>
            <a:r>
              <a:rPr lang="ru-RU" sz="3600" dirty="0" smtClean="0"/>
              <a:t>Тихановой Алины</a:t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19459" name="Picture 3" descr="F:\ВСЕРОССИЙСК КОНКУРС СОТВОРЕНИЕ\Уварова  дек прикладн искусство\фото от  Уваровой ЕЮ\Тихонова Алин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428860" y="1500174"/>
            <a:ext cx="3929090" cy="507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Мягкая игрушка «Заяц»</a:t>
            </a:r>
            <a:br>
              <a:rPr lang="ru-RU" sz="3600" dirty="0" smtClean="0"/>
            </a:br>
            <a:r>
              <a:rPr lang="ru-RU" sz="3600" dirty="0" smtClean="0"/>
              <a:t>Хохряковой Светланы</a:t>
            </a:r>
            <a:endParaRPr lang="ru-RU" sz="3600" dirty="0"/>
          </a:p>
        </p:txBody>
      </p:sp>
      <p:pic>
        <p:nvPicPr>
          <p:cNvPr id="5" name="Picture 3" descr="F:\ВСЕРОССИЙСК КОНКУРС СОТВОРЕНИЕ\Уварова  дек прикладн искусство\фото от  Уваровой ЕЮ\Хохрякова Светлан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85918" y="1428736"/>
            <a:ext cx="5429288" cy="5143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Рисунок на камне Дерновой Полины</a:t>
            </a:r>
            <a:endParaRPr lang="ru-RU" sz="3600" dirty="0"/>
          </a:p>
        </p:txBody>
      </p:sp>
      <p:pic>
        <p:nvPicPr>
          <p:cNvPr id="5" name="Picture 2" descr="C:\Users\B215~1\AppData\Local\Temp\Rar$DI00.750\Дернова Полин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43108" y="1428736"/>
            <a:ext cx="4643470" cy="5214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Изделие из глины «Дракон»</a:t>
            </a:r>
            <a:br>
              <a:rPr lang="ru-RU" dirty="0" smtClean="0"/>
            </a:br>
            <a:r>
              <a:rPr lang="ru-RU" dirty="0" err="1" smtClean="0"/>
              <a:t>Халиковой</a:t>
            </a:r>
            <a:r>
              <a:rPr lang="ru-RU" dirty="0" smtClean="0"/>
              <a:t> Сони</a:t>
            </a:r>
            <a:endParaRPr lang="ru-RU" dirty="0"/>
          </a:p>
        </p:txBody>
      </p:sp>
      <p:pic>
        <p:nvPicPr>
          <p:cNvPr id="5" name="Picture 2" descr="F:\ВСЕРОССИЙСК КОНКУРС СОТВОРЕНИЕ\Уварова  дек прикладн искусство\фото от  Уваровой ЕЮ\Халикова Софь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71538" y="1500174"/>
            <a:ext cx="6715172" cy="485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Вышивка бисером Икона Божией Матери «Умиление»</a:t>
            </a:r>
            <a:br>
              <a:rPr lang="ru-RU" sz="2800" dirty="0" smtClean="0"/>
            </a:br>
            <a:r>
              <a:rPr lang="ru-RU" sz="2800" dirty="0" smtClean="0"/>
              <a:t>Спиридоновой Виктории (Лауреат)</a:t>
            </a:r>
            <a:br>
              <a:rPr lang="ru-RU" sz="2800" dirty="0" smtClean="0"/>
            </a:br>
            <a:endParaRPr lang="ru-RU" sz="3600" dirty="0"/>
          </a:p>
        </p:txBody>
      </p:sp>
      <p:pic>
        <p:nvPicPr>
          <p:cNvPr id="16386" name="Picture 2" descr="F:\ВСЕРОССИЙСК КОНКУРС СОТВОРЕНИЕ\1и 3 Всерос. конкурсы\1 всерос. конкурс сотворение\фото на 1  Всероссийский конкурс\DSC_0469 (2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596" y="1285860"/>
            <a:ext cx="4429156" cy="5143536"/>
          </a:xfrm>
          <a:prstGeom prst="rect">
            <a:avLst/>
          </a:prstGeom>
          <a:noFill/>
        </p:spPr>
      </p:pic>
      <p:pic>
        <p:nvPicPr>
          <p:cNvPr id="2050" name="Picture 2" descr="C:\Users\Светлана\Desktop\1 конкурс награды ДИМА\Спиридонова_Сотворение_Диплом лауреат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285860"/>
            <a:ext cx="3643338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Разделочная доска «Хохлома» роспись по дереву Спиридоновой Виктории   (2 место) </a:t>
            </a:r>
            <a:endParaRPr lang="ru-RU" sz="2800" dirty="0"/>
          </a:p>
        </p:txBody>
      </p:sp>
      <p:pic>
        <p:nvPicPr>
          <p:cNvPr id="7" name="Содержимое 4" descr="П_2_Спиридонова Виктори  Роспись по дереву Хохлома Разделочная доска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500034" y="1357298"/>
            <a:ext cx="4541191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сканграмоты 2012-2013, 2013-2014\сканграмоты 2013-2014 учгод\НАГРАДЫ 3-4 ВСЕРОССИЙСК КОНКУРС\награды уч-ся (девочки)    3 Всеросс конкурс    2013-14\Диплом 2 место Спиридонова_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357818" y="1357298"/>
            <a:ext cx="3485927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12064"/>
            <a:ext cx="8258204" cy="916672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Вышивка бисером Икона Божией Матери «Владимирской» Спиридоновой Виктории</a:t>
            </a:r>
            <a:endParaRPr lang="ru-RU" sz="3200" dirty="0"/>
          </a:p>
        </p:txBody>
      </p:sp>
      <p:pic>
        <p:nvPicPr>
          <p:cNvPr id="6" name="Picture 2" descr="F:\ВСЕРОССИЙСК КОНКУРС СОТВОРЕНИЕ\1и 3 Всерос. конкурсы\3 всерос. конкурс сотворение\Работы на 3 Всероссийский конкурс\работы уч -ся Уваровой ЕЮ\Спиридонова Виктория Вышивка бисером  Икона Божией Матери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596" y="1571612"/>
            <a:ext cx="4500594" cy="5114948"/>
          </a:xfrm>
          <a:prstGeom prst="rect">
            <a:avLst/>
          </a:prstGeom>
          <a:noFill/>
        </p:spPr>
      </p:pic>
      <p:pic>
        <p:nvPicPr>
          <p:cNvPr id="9218" name="Picture 2" descr="C:\Users\Светлана\Desktop\Спиридонов победы!\грамота Спиридоновой В 2 место на район выставке.jpe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/>
          <a:srcRect r="3826" b="3538"/>
          <a:stretch/>
        </p:blipFill>
        <p:spPr bwMode="auto">
          <a:xfrm>
            <a:off x="5286380" y="1571612"/>
            <a:ext cx="3429024" cy="507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 Разделочные доски «Матрешки»роспись по дереву Спиридоновой Виктории</a:t>
            </a:r>
            <a:endParaRPr lang="ru-RU" sz="3200" dirty="0"/>
          </a:p>
        </p:txBody>
      </p:sp>
      <p:pic>
        <p:nvPicPr>
          <p:cNvPr id="6146" name="Picture 2" descr="F:\ВСЕРОССИЙСК КОНКУРС СОТВОРЕНИЕ\1и 3 Всерос. конкурсы\3 всерос. конкурс сотворение\Работы на 3 Всероссийский конкурс\работы уч -ся Уваровой ЕЮ\Спиридонова Виктория Роспись по дереву  Матрешки Разделочные доски.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5329246" cy="5000660"/>
          </a:xfrm>
          <a:prstGeom prst="rect">
            <a:avLst/>
          </a:prstGeom>
          <a:noFill/>
        </p:spPr>
      </p:pic>
      <p:pic>
        <p:nvPicPr>
          <p:cNvPr id="6" name="Picture 2" descr="C:\Users\Светлана\Desktop\1 конкурс награды ДИМА\Уварова_Сотворение_2013(2)_Благодарность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643050"/>
            <a:ext cx="3200489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Вышивка бисером –картина « Попугаи»</a:t>
            </a:r>
            <a:br>
              <a:rPr lang="ru-RU" sz="3200" dirty="0" smtClean="0"/>
            </a:br>
            <a:r>
              <a:rPr lang="ru-RU" sz="3200" dirty="0" smtClean="0"/>
              <a:t>Спиридоновой Виктории</a:t>
            </a:r>
            <a:endParaRPr lang="ru-RU" sz="3200" dirty="0"/>
          </a:p>
        </p:txBody>
      </p:sp>
      <p:pic>
        <p:nvPicPr>
          <p:cNvPr id="2050" name="Picture 2" descr="F:\ВСЕРОССИЙСК КОНКУРС СОТВОРЕНИЕ\Уварова  дек прикладн искусство\фото от  Уваровой ЕЮ\Спиридонова Виктори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596" y="1357298"/>
            <a:ext cx="4339038" cy="5357850"/>
          </a:xfrm>
          <a:prstGeom prst="rect">
            <a:avLst/>
          </a:prstGeom>
          <a:noFill/>
        </p:spPr>
      </p:pic>
      <p:pic>
        <p:nvPicPr>
          <p:cNvPr id="7" name="Picture 2" descr="C:\Users\Светлана\Desktop\1 конкурс награды ДИМА\Спиридонова _Сотворение_Свидетельство о публикации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428736"/>
            <a:ext cx="3700555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/>
              <a:t>Творческие работы карандашами Спиридоновой     Виктории на Всероссийские конкурсы </a:t>
            </a:r>
            <a:br>
              <a:rPr lang="ru-RU" sz="3100" dirty="0" smtClean="0"/>
            </a:br>
            <a:r>
              <a:rPr lang="ru-RU" sz="3100" dirty="0" smtClean="0"/>
              <a:t>      «Красота Божьего мира» и «Сотворение»</a:t>
            </a:r>
            <a:endParaRPr lang="ru-RU" sz="3100" dirty="0"/>
          </a:p>
        </p:txBody>
      </p:sp>
      <p:pic>
        <p:nvPicPr>
          <p:cNvPr id="5" name="Picture 2" descr="C:\Users\Светлана\Desktop\Спиридонов победы!\на Всерос. конкурс Красота Божьего мира (2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43163" y="1600200"/>
            <a:ext cx="3266673" cy="4525963"/>
          </a:xfrm>
        </p:spPr>
      </p:pic>
      <p:pic>
        <p:nvPicPr>
          <p:cNvPr id="4098" name="Picture 2" descr="F:\ВСЕРОССИЙСК КОНКУРСЫ  Сотворение и Детский мир\4 Всер. конкурс Сотворение\Награды IV конкурса\Спиридонова Диплом Лауреата\Диплом лаурета Спиридоновой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66361" y="1600200"/>
            <a:ext cx="320227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Творческие работы карандашами Спиридоновой     Виктории на Всероссийские конкурсы </a:t>
            </a:r>
            <a:br>
              <a:rPr lang="ru-RU" sz="2800" dirty="0" smtClean="0"/>
            </a:br>
            <a:r>
              <a:rPr lang="ru-RU" sz="2800" dirty="0" smtClean="0"/>
              <a:t>      «Красота Божьего мира» и «Сотворение»</a:t>
            </a:r>
            <a:endParaRPr lang="ru-RU" sz="28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467122"/>
            <a:ext cx="4038600" cy="2792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F:\ВСЕРОССИЙСК КОНКУРСЫ  Сотворение и Детский мир\4 Всер. конкурс Сотворение\Награды IV конкурса\Спиридонова Диплом Лауреата\Диплом лаурета Спиридоновой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66361" y="1600200"/>
            <a:ext cx="320227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aaabe9b79ca6ed40915c011c4b7e2148d21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</TotalTime>
  <Words>203</Words>
  <Application>Microsoft Office PowerPoint</Application>
  <PresentationFormat>Экран (4:3)</PresentationFormat>
  <Paragraphs>32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   Творческие работы победителей и участников  Всероссийских конкурсов художественного и декоративно-прикладного творчества «СОТВОРЕНИЕ» и «КРАСОТА БОЖЬЕГО МИРА»</vt:lpstr>
      <vt:lpstr>Витраж на стекле «Осень»  Спиридоновой Виктории (1 место) </vt:lpstr>
      <vt:lpstr>Вышивка бисером Икона Божией Матери «Умиление» Спиридоновой Виктории (Лауреат) </vt:lpstr>
      <vt:lpstr>Разделочная доска «Хохлома» роспись по дереву Спиридоновой Виктории   (2 место) </vt:lpstr>
      <vt:lpstr>Вышивка бисером Икона Божией Матери «Владимирской» Спиридоновой Виктории</vt:lpstr>
      <vt:lpstr> Разделочные доски «Матрешки»роспись по дереву Спиридоновой Виктории</vt:lpstr>
      <vt:lpstr>Вышивка бисером –картина « Попугаи» Спиридоновой Виктории</vt:lpstr>
      <vt:lpstr>Творческие работы карандашами Спиридоновой     Виктории на Всероссийские конкурсы        «Красота Божьего мира» и «Сотворение»</vt:lpstr>
      <vt:lpstr>Творческие работы карандашами Спиридоновой     Виктории на Всероссийские конкурсы        «Красота Божьего мира» и «Сотворение»</vt:lpstr>
      <vt:lpstr>Вышивка бисером Картина «Цветы» Сорокиной Анны</vt:lpstr>
      <vt:lpstr>Вышивка бисером Картина «Девушка» Сорокиной Анны</vt:lpstr>
      <vt:lpstr>Оригами «Лебедь» Сорокиной Анны</vt:lpstr>
      <vt:lpstr>Вязание на спицах. «Шарфик»  Скотновой Анастасии</vt:lpstr>
      <vt:lpstr>Разделочные доски « Под Гжель»  Ануфриевой Евгении</vt:lpstr>
      <vt:lpstr>Разделочная доска «Цветы»  в технике декупаж Смирновой Анастасии </vt:lpstr>
      <vt:lpstr>Картина «Цветы из ткани»  Яшина Ева</vt:lpstr>
      <vt:lpstr>Корзина с цветами Артемьевой Дарьи</vt:lpstr>
      <vt:lpstr>Картина «Портрет»     Вышивка крестом Шмытовой Ксении</vt:lpstr>
      <vt:lpstr>Картина «Заяц» вышивка крестом Чернышевой Алины</vt:lpstr>
      <vt:lpstr>Вышивка крестом «Салфетка» Демидов Николай </vt:lpstr>
      <vt:lpstr>Вышивка бисером «Ягоды» Вахромовой Кристины</vt:lpstr>
      <vt:lpstr>Вязаное изделие крючком «Ягода» Антиповой Арины</vt:lpstr>
      <vt:lpstr>Мягкая игрушка «Пингвин»  Тихановой Алины </vt:lpstr>
      <vt:lpstr>Мягкая игрушка «Заяц» Хохряковой Светланы</vt:lpstr>
      <vt:lpstr>Рисунок на камне Дерновой Полины</vt:lpstr>
      <vt:lpstr>Изделие из глины «Дракон» Халиковой Сони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Светлана</dc:creator>
  <cp:lastModifiedBy>Светлана</cp:lastModifiedBy>
  <cp:revision>31</cp:revision>
  <dcterms:created xsi:type="dcterms:W3CDTF">2014-06-22T20:57:54Z</dcterms:created>
  <dcterms:modified xsi:type="dcterms:W3CDTF">2014-10-26T12:16:13Z</dcterms:modified>
</cp:coreProperties>
</file>