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3" r:id="rId3"/>
    <p:sldId id="257" r:id="rId4"/>
    <p:sldId id="259" r:id="rId5"/>
    <p:sldId id="260" r:id="rId6"/>
    <p:sldId id="264" r:id="rId7"/>
    <p:sldId id="265" r:id="rId8"/>
    <p:sldId id="266" r:id="rId9"/>
    <p:sldId id="267" r:id="rId10"/>
    <p:sldId id="262" r:id="rId11"/>
    <p:sldId id="261" r:id="rId12"/>
    <p:sldId id="268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1104" y="-1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Pr>
        <a:blipFill dpi="0" rotWithShape="1">
          <a:blip r:embed="rId2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620688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 b="1" cap="none" spc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273030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222711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679073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907918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Pr>
        <a:blipFill dpi="0" rotWithShape="1">
          <a:blip r:embed="rId2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 b="1" cap="none" spc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3028852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06.11.2014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375067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06.11.2014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53670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06.11.2014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326216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06.11.2014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645920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06.11.2014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719113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06.11.2014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524584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13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132504"/>
            <a:ext cx="9144000" cy="2757488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06.11.2014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221180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b="1" kern="1200" cap="all" spc="0">
          <a:ln/>
          <a:solidFill>
            <a:srgbClr val="0070C0"/>
          </a:solidFill>
          <a:effectLst>
            <a:outerShdw blurRad="19685" dist="12700" dir="5400000" algn="tl" rotWithShape="0">
              <a:schemeClr val="accent1">
                <a:satMod val="130000"/>
                <a:alpha val="60000"/>
              </a:schemeClr>
            </a:outerShdw>
            <a:reflection blurRad="10000" stA="55000" endPos="48000" dist="500" dir="5400000" sy="-10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2">
              <a:lumMod val="50000"/>
            </a:schemeClr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2">
              <a:lumMod val="50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2">
              <a:lumMod val="50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2">
              <a:lumMod val="50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2">
              <a:lumMod val="50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ЖИВОТНЫЕ ИЗ КРАСНОЙ КНИГИ РОССИИ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31640" y="3429000"/>
            <a:ext cx="6400800" cy="2088232"/>
          </a:xfrm>
        </p:spPr>
        <p:txBody>
          <a:bodyPr>
            <a:normAutofit fontScale="70000" lnSpcReduction="20000"/>
          </a:bodyPr>
          <a:lstStyle/>
          <a:p>
            <a:r>
              <a:rPr lang="ru-RU" sz="4600" dirty="0" smtClean="0"/>
              <a:t>СРЕДИЗЕМНОМОРСКАЯ </a:t>
            </a:r>
            <a:r>
              <a:rPr lang="ru-RU" sz="4600" dirty="0" smtClean="0"/>
              <a:t>ЧЕРЕПАХА</a:t>
            </a:r>
          </a:p>
          <a:p>
            <a:pPr algn="r"/>
            <a:endParaRPr lang="ru-RU" sz="1800" dirty="0" smtClean="0"/>
          </a:p>
          <a:p>
            <a:pPr algn="r"/>
            <a:r>
              <a:rPr lang="ru-RU" sz="2300" dirty="0" smtClean="0"/>
              <a:t>Автор: Чернышева Алина, ученица 2-А класса </a:t>
            </a:r>
          </a:p>
          <a:p>
            <a:pPr algn="r"/>
            <a:r>
              <a:rPr lang="ru-RU" sz="2300" dirty="0" smtClean="0"/>
              <a:t>МБОУ СОШ №1 </a:t>
            </a:r>
            <a:r>
              <a:rPr lang="ru-RU" sz="2300" dirty="0" err="1" smtClean="0"/>
              <a:t>г.Лакинска</a:t>
            </a:r>
            <a:endParaRPr lang="ru-RU" sz="2300" dirty="0" smtClean="0"/>
          </a:p>
          <a:p>
            <a:pPr algn="r"/>
            <a:r>
              <a:rPr lang="ru-RU" sz="2300" dirty="0" smtClean="0"/>
              <a:t>Руководитель:  Рыбкина  Наталья Викторовна, </a:t>
            </a:r>
          </a:p>
          <a:p>
            <a:pPr algn="r"/>
            <a:r>
              <a:rPr lang="ru-RU" sz="2300" dirty="0" smtClean="0"/>
              <a:t>учитель </a:t>
            </a:r>
            <a:r>
              <a:rPr lang="ru-RU" sz="2300" dirty="0"/>
              <a:t>начальных </a:t>
            </a:r>
            <a:r>
              <a:rPr lang="ru-RU" sz="2300" dirty="0" smtClean="0"/>
              <a:t>классов МБОУ </a:t>
            </a:r>
            <a:r>
              <a:rPr lang="ru-RU" sz="2300" dirty="0"/>
              <a:t>СОШ №1 </a:t>
            </a:r>
            <a:r>
              <a:rPr lang="ru-RU" sz="2300" dirty="0" err="1" smtClean="0"/>
              <a:t>г.Лакинска</a:t>
            </a:r>
            <a:r>
              <a:rPr lang="ru-RU" sz="2300" dirty="0" smtClean="0"/>
              <a:t> </a:t>
            </a:r>
            <a:endParaRPr lang="ru-RU" sz="2300" dirty="0"/>
          </a:p>
        </p:txBody>
      </p:sp>
    </p:spTree>
    <p:extLst>
      <p:ext uri="{BB962C8B-B14F-4D97-AF65-F5344CB8AC3E}">
        <p14:creationId xmlns:p14="http://schemas.microsoft.com/office/powerpoint/2010/main" val="4120614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30026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332656"/>
            <a:ext cx="8229600" cy="5793507"/>
          </a:xfrm>
        </p:spPr>
        <p:txBody>
          <a:bodyPr/>
          <a:lstStyle/>
          <a:p>
            <a:pPr marL="0" indent="0">
              <a:buNone/>
            </a:pPr>
            <a:r>
              <a:rPr lang="ru-RU" dirty="0"/>
              <a:t>Несмотря на наличие панциря, у черепах достаточно много врагов.</a:t>
            </a:r>
          </a:p>
          <a:p>
            <a:pPr marL="0" indent="0">
              <a:buNone/>
            </a:pPr>
            <a:r>
              <a:rPr lang="ru-RU" dirty="0"/>
              <a:t>Особенно страдают от нападений хищных животных и птиц маленькие черепашки, так как их панцирь еще мягкий. Многие хищники с удовольствием лакомятся яйцами черепах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3" y="3789040"/>
            <a:ext cx="3978549" cy="2983912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4088" y="3787739"/>
            <a:ext cx="3693790" cy="30394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0615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8018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404664"/>
            <a:ext cx="6347048" cy="5721499"/>
          </a:xfrm>
        </p:spPr>
        <p:txBody>
          <a:bodyPr>
            <a:normAutofit fontScale="85000" lnSpcReduction="20000"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ru-RU" dirty="0"/>
              <a:t>У</a:t>
            </a:r>
            <a:r>
              <a:rPr lang="ru-RU" dirty="0" smtClean="0"/>
              <a:t>меньшению </a:t>
            </a:r>
            <a:r>
              <a:rPr lang="ru-RU" dirty="0"/>
              <a:t>численности средиземноморских черепах способствуют люди, отлавливая этих животных в огромных </a:t>
            </a:r>
            <a:r>
              <a:rPr lang="ru-RU" dirty="0" smtClean="0"/>
              <a:t>количествах.  Не </a:t>
            </a:r>
            <a:r>
              <a:rPr lang="ru-RU" dirty="0"/>
              <a:t>следует брать домой совсем маленьких </a:t>
            </a:r>
            <a:r>
              <a:rPr lang="ru-RU" err="1" smtClean="0"/>
              <a:t>черепашек</a:t>
            </a:r>
            <a:r>
              <a:rPr lang="ru-RU" smtClean="0"/>
              <a:t>, которые </a:t>
            </a:r>
            <a:r>
              <a:rPr lang="ru-RU" dirty="0" smtClean="0"/>
              <a:t>в </a:t>
            </a:r>
            <a:r>
              <a:rPr lang="ru-RU" dirty="0"/>
              <a:t>домашних </a:t>
            </a:r>
            <a:endParaRPr lang="ru-RU" dirty="0" smtClean="0"/>
          </a:p>
          <a:p>
            <a:pPr marL="0" indent="0">
              <a:lnSpc>
                <a:spcPct val="120000"/>
              </a:lnSpc>
              <a:buNone/>
            </a:pPr>
            <a:r>
              <a:rPr lang="ru-RU" dirty="0" smtClean="0"/>
              <a:t>условиях практически 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ru-RU" dirty="0" smtClean="0"/>
              <a:t>не </a:t>
            </a:r>
            <a:r>
              <a:rPr lang="ru-RU" dirty="0"/>
              <a:t>выживают, лучше </a:t>
            </a:r>
            <a:endParaRPr lang="ru-RU" dirty="0" smtClean="0"/>
          </a:p>
          <a:p>
            <a:pPr marL="0" indent="0">
              <a:lnSpc>
                <a:spcPct val="120000"/>
              </a:lnSpc>
              <a:buNone/>
            </a:pPr>
            <a:r>
              <a:rPr lang="ru-RU" dirty="0" smtClean="0"/>
              <a:t>отдать </a:t>
            </a:r>
            <a:r>
              <a:rPr lang="ru-RU" dirty="0"/>
              <a:t>предпочтение </a:t>
            </a:r>
            <a:endParaRPr lang="ru-RU" dirty="0" smtClean="0"/>
          </a:p>
          <a:p>
            <a:pPr marL="0" indent="0">
              <a:lnSpc>
                <a:spcPct val="120000"/>
              </a:lnSpc>
              <a:buNone/>
            </a:pPr>
            <a:r>
              <a:rPr lang="ru-RU" dirty="0" smtClean="0"/>
              <a:t>взрослым </a:t>
            </a:r>
            <a:r>
              <a:rPr lang="ru-RU" dirty="0"/>
              <a:t>и </a:t>
            </a:r>
            <a:endParaRPr lang="ru-RU" dirty="0" smtClean="0"/>
          </a:p>
          <a:p>
            <a:pPr marL="0" indent="0">
              <a:lnSpc>
                <a:spcPct val="120000"/>
              </a:lnSpc>
              <a:buNone/>
            </a:pPr>
            <a:r>
              <a:rPr lang="ru-RU" dirty="0" smtClean="0"/>
              <a:t>достаточно 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ru-RU" dirty="0" smtClean="0"/>
              <a:t>развитым </a:t>
            </a:r>
            <a:r>
              <a:rPr lang="ru-RU" dirty="0"/>
              <a:t>животным.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2241" y="-1"/>
            <a:ext cx="2411760" cy="2989785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9912" y="3068960"/>
            <a:ext cx="3729203" cy="27969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20278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БЕРЕГИТЕ ЧЕРЕПАХ!</a:t>
            </a:r>
            <a:endParaRPr lang="ru-RU" dirty="0"/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1484784"/>
            <a:ext cx="7017964" cy="4638437"/>
          </a:xfrm>
        </p:spPr>
      </p:pic>
    </p:spTree>
    <p:extLst>
      <p:ext uri="{BB962C8B-B14F-4D97-AF65-F5344CB8AC3E}">
        <p14:creationId xmlns:p14="http://schemas.microsoft.com/office/powerpoint/2010/main" val="31093289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flipV="1">
            <a:off x="457200" y="228919"/>
            <a:ext cx="8229600" cy="45719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1859" y="3717032"/>
            <a:ext cx="4032448" cy="3024336"/>
          </a:xfrm>
          <a:prstGeom prst="rect">
            <a:avLst/>
          </a:prstGeom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16632"/>
            <a:ext cx="8229600" cy="600953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/>
              <a:t>Средиземноморская черепаха, обитающая на Западном Кавказе, занесена в Красную книгу. По данным экологов, в последнее время на Черноморском побережье этот вид рептилий практически исчез. Экологи связывают это с тем, что привычные места обитания средиземноморских черепах обживаются людьми, туристы </a:t>
            </a: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отлавливают этих </a:t>
            </a:r>
            <a:r>
              <a:rPr lang="ru-RU" dirty="0"/>
              <a:t>редких </a:t>
            </a: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животных </a:t>
            </a:r>
            <a:r>
              <a:rPr lang="ru-RU" dirty="0"/>
              <a:t>и </a:t>
            </a:r>
            <a:r>
              <a:rPr lang="ru-RU" dirty="0" smtClean="0"/>
              <a:t>превращают </a:t>
            </a:r>
          </a:p>
          <a:p>
            <a:pPr marL="0" indent="0">
              <a:buNone/>
            </a:pPr>
            <a:r>
              <a:rPr lang="ru-RU" dirty="0" smtClean="0"/>
              <a:t>их в </a:t>
            </a:r>
            <a:r>
              <a:rPr lang="ru-RU" dirty="0"/>
              <a:t>домашних питомцев.</a:t>
            </a:r>
          </a:p>
        </p:txBody>
      </p:sp>
    </p:spTree>
    <p:extLst>
      <p:ext uri="{BB962C8B-B14F-4D97-AF65-F5344CB8AC3E}">
        <p14:creationId xmlns:p14="http://schemas.microsoft.com/office/powerpoint/2010/main" val="5788000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74042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764704"/>
            <a:ext cx="8229600" cy="5361459"/>
          </a:xfrm>
        </p:spPr>
        <p:txBody>
          <a:bodyPr/>
          <a:lstStyle/>
          <a:p>
            <a:r>
              <a:rPr lang="ru-RU" dirty="0"/>
              <a:t>Средиземноморская черепаха – небольшое животное, размер которого в зрелом возрасте не превышает 25–28 см. 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5696" y="2348880"/>
            <a:ext cx="5282952" cy="39622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98319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18058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620688"/>
            <a:ext cx="8229600" cy="550547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4000" dirty="0"/>
              <a:t>Панцирь у этого вида животных крепкий, хорошо развитый, выпуклый, покрывает все тело. </a:t>
            </a:r>
            <a:r>
              <a:rPr lang="ru-RU" sz="4000" dirty="0" smtClean="0"/>
              <a:t>Чем </a:t>
            </a:r>
            <a:r>
              <a:rPr lang="ru-RU" sz="4000" dirty="0"/>
              <a:t>старше черепаха, тем больше на ее панцире колец, хотя их число и не </a:t>
            </a:r>
            <a:r>
              <a:rPr lang="ru-RU" sz="4000" dirty="0" smtClean="0"/>
              <a:t>соответствует</a:t>
            </a:r>
          </a:p>
          <a:p>
            <a:pPr marL="0" indent="0">
              <a:buNone/>
            </a:pPr>
            <a:r>
              <a:rPr lang="ru-RU" sz="4000" dirty="0" smtClean="0"/>
              <a:t>точному числу</a:t>
            </a:r>
          </a:p>
          <a:p>
            <a:pPr marL="0" indent="0">
              <a:buNone/>
            </a:pPr>
            <a:r>
              <a:rPr lang="ru-RU" sz="4000" dirty="0" smtClean="0"/>
              <a:t>лет животного.</a:t>
            </a:r>
            <a:endParaRPr lang="ru-RU" sz="40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3928" y="3717032"/>
            <a:ext cx="3888432" cy="27655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7815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8018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332656"/>
            <a:ext cx="8229600" cy="5793507"/>
          </a:xfrm>
        </p:spPr>
        <p:txBody>
          <a:bodyPr/>
          <a:lstStyle/>
          <a:p>
            <a:r>
              <a:rPr lang="ru-RU" dirty="0"/>
              <a:t>Обитает черепаха в районах с различным климатом. На Кавказе и в Закавказье она живет в степях и полупустынях, а также на покрытых кустарником склонах гор, а на Черноморском побережье Кавказа – в лесах. Иногда черепахи обитают на полях и виноградниках.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1920" y="3356992"/>
            <a:ext cx="3954016" cy="2965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98889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02034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0112" y="4045870"/>
            <a:ext cx="3563888" cy="2812130"/>
          </a:xfrm>
          <a:prstGeom prst="rect">
            <a:avLst/>
          </a:prstGeom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260648"/>
            <a:ext cx="8229600" cy="6336704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dirty="0"/>
              <a:t>Средиземноморская черепаха питается в основном растительной пищей, впрочем не брезгует она и червями, улитками, насекомыми. На зиму представители данного вида впадают в </a:t>
            </a: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спячку</a:t>
            </a:r>
            <a:r>
              <a:rPr lang="ru-RU" dirty="0"/>
              <a:t>, для чего </a:t>
            </a: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укрываются </a:t>
            </a:r>
            <a:r>
              <a:rPr lang="ru-RU" dirty="0"/>
              <a:t>в </a:t>
            </a: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расщелинах</a:t>
            </a:r>
            <a:r>
              <a:rPr lang="ru-RU" dirty="0"/>
              <a:t>, </a:t>
            </a: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небольших </a:t>
            </a:r>
          </a:p>
          <a:p>
            <a:pPr marL="0" indent="0">
              <a:buNone/>
            </a:pPr>
            <a:r>
              <a:rPr lang="ru-RU" dirty="0" smtClean="0"/>
              <a:t>углублениях </a:t>
            </a:r>
          </a:p>
          <a:p>
            <a:pPr marL="0" indent="0">
              <a:buNone/>
            </a:pPr>
            <a:r>
              <a:rPr lang="ru-RU" dirty="0" smtClean="0"/>
              <a:t>между </a:t>
            </a:r>
            <a:r>
              <a:rPr lang="ru-RU" dirty="0"/>
              <a:t>корнями </a:t>
            </a:r>
            <a:r>
              <a:rPr lang="ru-RU" dirty="0" smtClean="0"/>
              <a:t>деревьев </a:t>
            </a:r>
          </a:p>
          <a:p>
            <a:pPr marL="0" indent="0">
              <a:buNone/>
            </a:pPr>
            <a:r>
              <a:rPr lang="ru-RU" dirty="0" smtClean="0"/>
              <a:t>или зарываются </a:t>
            </a:r>
            <a:r>
              <a:rPr lang="ru-RU" dirty="0"/>
              <a:t>в </a:t>
            </a:r>
            <a:r>
              <a:rPr lang="ru-RU" dirty="0" smtClean="0"/>
              <a:t>землю</a:t>
            </a:r>
            <a:r>
              <a:rPr lang="ru-RU" dirty="0"/>
              <a:t>.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9872" y="1988840"/>
            <a:ext cx="3474640" cy="26059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91521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02034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487"/>
            <a:ext cx="5541264" cy="5486400"/>
          </a:xfrm>
          <a:prstGeom prst="rect">
            <a:avLst/>
          </a:prstGeom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260648"/>
            <a:ext cx="8229600" cy="5865515"/>
          </a:xfrm>
        </p:spPr>
        <p:txBody>
          <a:bodyPr anchor="b"/>
          <a:lstStyle/>
          <a:p>
            <a:pPr marL="0" indent="0">
              <a:buNone/>
            </a:pPr>
            <a:r>
              <a:rPr lang="ru-RU" dirty="0" smtClean="0"/>
              <a:t>                                                         В </a:t>
            </a:r>
            <a:r>
              <a:rPr lang="ru-RU" dirty="0"/>
              <a:t>повседневной </a:t>
            </a:r>
            <a:r>
              <a:rPr lang="ru-RU" dirty="0" smtClean="0"/>
              <a:t>               </a:t>
            </a:r>
          </a:p>
          <a:p>
            <a:pPr marL="0" indent="0">
              <a:buNone/>
            </a:pPr>
            <a:r>
              <a:rPr lang="ru-RU" dirty="0"/>
              <a:t> </a:t>
            </a:r>
            <a:r>
              <a:rPr lang="ru-RU" dirty="0" smtClean="0"/>
              <a:t>                                                      жизни эти       </a:t>
            </a:r>
          </a:p>
          <a:p>
            <a:pPr marL="0" indent="0">
              <a:buNone/>
            </a:pPr>
            <a:r>
              <a:rPr lang="ru-RU" dirty="0"/>
              <a:t> </a:t>
            </a:r>
            <a:r>
              <a:rPr lang="ru-RU" dirty="0" smtClean="0"/>
              <a:t>                                                      черепахи </a:t>
            </a:r>
            <a:r>
              <a:rPr lang="ru-RU" dirty="0"/>
              <a:t>не </a:t>
            </a:r>
            <a:endParaRPr lang="ru-RU" dirty="0" smtClean="0"/>
          </a:p>
          <a:p>
            <a:pPr marL="0" indent="0">
              <a:buNone/>
            </a:pPr>
            <a:r>
              <a:rPr lang="ru-RU" dirty="0"/>
              <a:t> </a:t>
            </a:r>
            <a:r>
              <a:rPr lang="ru-RU" dirty="0" smtClean="0"/>
              <a:t>                                                      издают </a:t>
            </a:r>
            <a:r>
              <a:rPr lang="ru-RU" dirty="0"/>
              <a:t>звуков, </a:t>
            </a:r>
            <a:endParaRPr lang="ru-RU" dirty="0" smtClean="0"/>
          </a:p>
          <a:p>
            <a:pPr marL="0" indent="0">
              <a:buNone/>
            </a:pPr>
            <a:r>
              <a:rPr lang="ru-RU" dirty="0"/>
              <a:t> </a:t>
            </a:r>
            <a:r>
              <a:rPr lang="ru-RU" dirty="0" smtClean="0"/>
              <a:t>                                                      однако </a:t>
            </a:r>
            <a:r>
              <a:rPr lang="ru-RU" dirty="0"/>
              <a:t>заметив </a:t>
            </a:r>
            <a:endParaRPr lang="ru-RU" dirty="0" smtClean="0"/>
          </a:p>
          <a:p>
            <a:pPr marL="0" indent="0">
              <a:buNone/>
            </a:pPr>
            <a:r>
              <a:rPr lang="ru-RU" dirty="0"/>
              <a:t> </a:t>
            </a:r>
            <a:r>
              <a:rPr lang="ru-RU" dirty="0" smtClean="0"/>
              <a:t>                                                      угрожающую </a:t>
            </a:r>
            <a:r>
              <a:rPr lang="ru-RU" dirty="0"/>
              <a:t>им опасность, начинают громко шипеть.</a:t>
            </a:r>
          </a:p>
        </p:txBody>
      </p:sp>
    </p:spTree>
    <p:extLst>
      <p:ext uri="{BB962C8B-B14F-4D97-AF65-F5344CB8AC3E}">
        <p14:creationId xmlns:p14="http://schemas.microsoft.com/office/powerpoint/2010/main" val="1302943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30026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7864" y="3068960"/>
            <a:ext cx="4530080" cy="3397560"/>
          </a:xfrm>
          <a:prstGeom prst="rect">
            <a:avLst/>
          </a:prstGeom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260648"/>
            <a:ext cx="8229600" cy="6408712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ru-RU" sz="3600" dirty="0"/>
              <a:t>В июне-июле самки-черепахи начинают откладывать яйца в специально вырытые ямки. </a:t>
            </a:r>
            <a:r>
              <a:rPr lang="ru-RU" sz="3600" dirty="0" smtClean="0"/>
              <a:t>После </a:t>
            </a:r>
            <a:r>
              <a:rPr lang="ru-RU" sz="3600" dirty="0"/>
              <a:t>того как яйца отложены, черепаха засыпает их грунтом и утрамбовывает его </a:t>
            </a:r>
            <a:r>
              <a:rPr lang="ru-RU" sz="3600" dirty="0" smtClean="0"/>
              <a:t>поверхность,</a:t>
            </a:r>
          </a:p>
          <a:p>
            <a:pPr marL="0" indent="0">
              <a:buNone/>
            </a:pPr>
            <a:r>
              <a:rPr lang="ru-RU" sz="3600" dirty="0" smtClean="0"/>
              <a:t>проходя по </a:t>
            </a:r>
            <a:r>
              <a:rPr lang="ru-RU" sz="3600" dirty="0"/>
              <a:t>ней </a:t>
            </a:r>
            <a:endParaRPr lang="ru-RU" sz="3600" dirty="0" smtClean="0"/>
          </a:p>
          <a:p>
            <a:pPr marL="0" indent="0">
              <a:buNone/>
            </a:pPr>
            <a:r>
              <a:rPr lang="ru-RU" sz="3600" dirty="0" smtClean="0"/>
              <a:t>несколько </a:t>
            </a:r>
            <a:r>
              <a:rPr lang="ru-RU" sz="3600" dirty="0"/>
              <a:t>раз. </a:t>
            </a:r>
          </a:p>
          <a:p>
            <a:pPr marL="0" indent="0">
              <a:buNone/>
            </a:pPr>
            <a:r>
              <a:rPr lang="ru-RU" sz="3600" dirty="0" smtClean="0"/>
              <a:t>После </a:t>
            </a:r>
            <a:r>
              <a:rPr lang="ru-RU" sz="3600" dirty="0"/>
              <a:t>этого она </a:t>
            </a:r>
            <a:endParaRPr lang="ru-RU" sz="3600" dirty="0" smtClean="0"/>
          </a:p>
          <a:p>
            <a:pPr marL="0" indent="0">
              <a:buNone/>
            </a:pPr>
            <a:r>
              <a:rPr lang="ru-RU" sz="3600" dirty="0" smtClean="0"/>
              <a:t>к </a:t>
            </a:r>
            <a:r>
              <a:rPr lang="ru-RU" sz="3600" dirty="0"/>
              <a:t>месту </a:t>
            </a:r>
            <a:r>
              <a:rPr lang="ru-RU" sz="3600" dirty="0" smtClean="0"/>
              <a:t>кладки </a:t>
            </a:r>
          </a:p>
          <a:p>
            <a:pPr marL="0" indent="0">
              <a:buNone/>
            </a:pPr>
            <a:r>
              <a:rPr lang="ru-RU" sz="3600" dirty="0" smtClean="0"/>
              <a:t>больше </a:t>
            </a:r>
            <a:r>
              <a:rPr lang="ru-RU" sz="3600" dirty="0"/>
              <a:t>не </a:t>
            </a:r>
          </a:p>
          <a:p>
            <a:pPr marL="0" indent="0">
              <a:buNone/>
            </a:pPr>
            <a:r>
              <a:rPr lang="ru-RU" sz="3600" dirty="0" smtClean="0"/>
              <a:t>возвращается</a:t>
            </a:r>
            <a:r>
              <a:rPr lang="ru-RU" sz="36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3725791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flipV="1">
            <a:off x="457200" y="228919"/>
            <a:ext cx="8229600" cy="45719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16632"/>
            <a:ext cx="8229600" cy="626469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3600" dirty="0"/>
              <a:t>Через 70–80 дней на свет появляются детеныши. </a:t>
            </a:r>
            <a:r>
              <a:rPr lang="ru-RU" sz="3600" dirty="0" smtClean="0"/>
              <a:t>У них есть яйцевой </a:t>
            </a:r>
            <a:r>
              <a:rPr lang="ru-RU" sz="3600" dirty="0"/>
              <a:t>зуб, расположенный на конце верхней челюсти. Этим зубом маленькие черепашки </a:t>
            </a:r>
            <a:r>
              <a:rPr lang="ru-RU" sz="3600" dirty="0" smtClean="0"/>
              <a:t>прокалывают </a:t>
            </a:r>
            <a:r>
              <a:rPr lang="ru-RU" sz="3600" dirty="0"/>
              <a:t>яйцо, </a:t>
            </a:r>
            <a:endParaRPr lang="ru-RU" sz="3600" dirty="0" smtClean="0"/>
          </a:p>
          <a:p>
            <a:pPr marL="0" indent="0">
              <a:buNone/>
            </a:pPr>
            <a:r>
              <a:rPr lang="ru-RU" sz="3600" dirty="0" smtClean="0"/>
              <a:t>когда </a:t>
            </a:r>
            <a:r>
              <a:rPr lang="ru-RU" sz="3600" dirty="0"/>
              <a:t>им </a:t>
            </a:r>
            <a:endParaRPr lang="ru-RU" sz="3600" dirty="0" smtClean="0"/>
          </a:p>
          <a:p>
            <a:pPr marL="0" indent="0">
              <a:buNone/>
            </a:pPr>
            <a:r>
              <a:rPr lang="ru-RU" sz="3600" dirty="0" smtClean="0"/>
              <a:t>приходит </a:t>
            </a:r>
          </a:p>
          <a:p>
            <a:pPr marL="0" indent="0">
              <a:buNone/>
            </a:pPr>
            <a:r>
              <a:rPr lang="ru-RU" sz="3600" dirty="0" smtClean="0"/>
              <a:t>время </a:t>
            </a:r>
          </a:p>
          <a:p>
            <a:pPr marL="0" indent="0">
              <a:buNone/>
            </a:pPr>
            <a:r>
              <a:rPr lang="ru-RU" sz="3600" dirty="0" smtClean="0"/>
              <a:t>выбираться </a:t>
            </a:r>
          </a:p>
          <a:p>
            <a:pPr marL="0" indent="0">
              <a:buNone/>
            </a:pPr>
            <a:r>
              <a:rPr lang="ru-RU" sz="3600" dirty="0" smtClean="0"/>
              <a:t>наружу</a:t>
            </a:r>
            <a:r>
              <a:rPr lang="ru-RU" sz="3600" dirty="0"/>
              <a:t>. 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5817" y="3007714"/>
            <a:ext cx="5256584" cy="32085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26171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re99991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more99991</Template>
  <TotalTime>59</TotalTime>
  <Words>411</Words>
  <Application>Microsoft Office PowerPoint</Application>
  <PresentationFormat>Экран (4:3)</PresentationFormat>
  <Paragraphs>53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more99991</vt:lpstr>
      <vt:lpstr>ЖИВОТНЫЕ ИЗ КРАСНОЙ КНИГИ РОССИИ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БЕРЕГИТЕ ЧЕРЕПАХ!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ЖИВОТНЫЕ ИЗ КРАСНОЙ КНИГИ РОССИИ</dc:title>
  <dc:creator>Нинтус</dc:creator>
  <cp:lastModifiedBy>Чернышева Нина Анатольевна</cp:lastModifiedBy>
  <cp:revision>13</cp:revision>
  <dcterms:created xsi:type="dcterms:W3CDTF">2013-11-28T15:05:29Z</dcterms:created>
  <dcterms:modified xsi:type="dcterms:W3CDTF">2014-11-06T09:16:40Z</dcterms:modified>
</cp:coreProperties>
</file>